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12192000"/>
  <p:embeddedFontLst>
    <p:embeddedFont>
      <p:font typeface="MiSans" panose="020B0604020202020204" charset="-122"/>
      <p:regular r:id="rId8"/>
    </p:embeddedFont>
    <p:embeddedFont>
      <p:font typeface="Hedvig Letters Sans" panose="020B0604020202020204" charset="-94"/>
      <p:regular r:id="rId9"/>
    </p:embeddedFont>
    <p:embeddedFont>
      <p:font typeface="Liter" panose="020B0604020202020204" charset="0"/>
      <p:regular r:id="rId10"/>
    </p:embeddedFont>
    <p:embeddedFont>
      <p:font typeface="Quattrocento Sans" panose="020F0502020204030204" pitchFamily="34" charset="0"/>
      <p:regular r:id="rId11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8" d="100"/>
          <a:sy n="78" d="100"/>
        </p:scale>
        <p:origin x="8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21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user-images.githubusercontent.com/f28f780ea795f29ae0e1b7b8dced5dca90c8d0b1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1163" b="116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1A1D21">
                  <a:alpha val="8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tr-TR"/>
          </a:p>
        </p:txBody>
      </p:sp>
      <p:sp>
        <p:nvSpPr>
          <p:cNvPr id="4" name="Shape 1"/>
          <p:cNvSpPr/>
          <p:nvPr/>
        </p:nvSpPr>
        <p:spPr>
          <a:xfrm>
            <a:off x="381000" y="381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8100" y="0"/>
                </a:moveTo>
                <a:lnTo>
                  <a:pt x="571500" y="0"/>
                </a:lnTo>
                <a:cubicBezTo>
                  <a:pt x="592528" y="0"/>
                  <a:pt x="609600" y="17072"/>
                  <a:pt x="609600" y="38100"/>
                </a:cubicBezTo>
                <a:lnTo>
                  <a:pt x="609600" y="571500"/>
                </a:lnTo>
                <a:cubicBezTo>
                  <a:pt x="609600" y="592528"/>
                  <a:pt x="592528" y="609600"/>
                  <a:pt x="571500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Shape 2"/>
          <p:cNvSpPr/>
          <p:nvPr/>
        </p:nvSpPr>
        <p:spPr>
          <a:xfrm>
            <a:off x="545306" y="5429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1424" y="1619"/>
                </a:moveTo>
                <a:cubicBezTo>
                  <a:pt x="139080" y="558"/>
                  <a:pt x="136568" y="0"/>
                  <a:pt x="133945" y="0"/>
                </a:cubicBezTo>
                <a:cubicBezTo>
                  <a:pt x="131322" y="0"/>
                  <a:pt x="128811" y="558"/>
                  <a:pt x="126467" y="1619"/>
                </a:cubicBezTo>
                <a:lnTo>
                  <a:pt x="21375" y="46211"/>
                </a:lnTo>
                <a:cubicBezTo>
                  <a:pt x="9097" y="51402"/>
                  <a:pt x="-56" y="63512"/>
                  <a:pt x="0" y="78135"/>
                </a:cubicBezTo>
                <a:cubicBezTo>
                  <a:pt x="279" y="133499"/>
                  <a:pt x="23050" y="234795"/>
                  <a:pt x="119211" y="280839"/>
                </a:cubicBezTo>
                <a:cubicBezTo>
                  <a:pt x="128532" y="285304"/>
                  <a:pt x="139359" y="285304"/>
                  <a:pt x="148679" y="280839"/>
                </a:cubicBezTo>
                <a:cubicBezTo>
                  <a:pt x="244897" y="234795"/>
                  <a:pt x="267667" y="133499"/>
                  <a:pt x="267891" y="78135"/>
                </a:cubicBezTo>
                <a:cubicBezTo>
                  <a:pt x="267946" y="63512"/>
                  <a:pt x="258794" y="51402"/>
                  <a:pt x="246515" y="46211"/>
                </a:cubicBezTo>
                <a:lnTo>
                  <a:pt x="141424" y="1619"/>
                </a:lnTo>
                <a:close/>
                <a:moveTo>
                  <a:pt x="133945" y="71438"/>
                </a:moveTo>
                <a:cubicBezTo>
                  <a:pt x="141368" y="71438"/>
                  <a:pt x="147340" y="77409"/>
                  <a:pt x="147340" y="84832"/>
                </a:cubicBezTo>
                <a:cubicBezTo>
                  <a:pt x="147340" y="97613"/>
                  <a:pt x="162799" y="104031"/>
                  <a:pt x="171841" y="94990"/>
                </a:cubicBezTo>
                <a:cubicBezTo>
                  <a:pt x="177087" y="89743"/>
                  <a:pt x="185570" y="89743"/>
                  <a:pt x="190760" y="94990"/>
                </a:cubicBezTo>
                <a:cubicBezTo>
                  <a:pt x="195951" y="100236"/>
                  <a:pt x="196007" y="108719"/>
                  <a:pt x="190760" y="113909"/>
                </a:cubicBezTo>
                <a:cubicBezTo>
                  <a:pt x="181719" y="122951"/>
                  <a:pt x="188137" y="138410"/>
                  <a:pt x="200918" y="138410"/>
                </a:cubicBezTo>
                <a:cubicBezTo>
                  <a:pt x="208341" y="138410"/>
                  <a:pt x="214312" y="144382"/>
                  <a:pt x="214312" y="151805"/>
                </a:cubicBezTo>
                <a:cubicBezTo>
                  <a:pt x="214312" y="159227"/>
                  <a:pt x="208341" y="165199"/>
                  <a:pt x="200918" y="165199"/>
                </a:cubicBezTo>
                <a:cubicBezTo>
                  <a:pt x="188137" y="165199"/>
                  <a:pt x="181719" y="180659"/>
                  <a:pt x="190760" y="189700"/>
                </a:cubicBezTo>
                <a:cubicBezTo>
                  <a:pt x="196007" y="194946"/>
                  <a:pt x="196007" y="203429"/>
                  <a:pt x="190760" y="208620"/>
                </a:cubicBezTo>
                <a:cubicBezTo>
                  <a:pt x="185514" y="213810"/>
                  <a:pt x="177031" y="213866"/>
                  <a:pt x="171841" y="208620"/>
                </a:cubicBezTo>
                <a:cubicBezTo>
                  <a:pt x="162799" y="199579"/>
                  <a:pt x="147340" y="205997"/>
                  <a:pt x="147340" y="218777"/>
                </a:cubicBezTo>
                <a:cubicBezTo>
                  <a:pt x="147340" y="226200"/>
                  <a:pt x="141368" y="232172"/>
                  <a:pt x="133945" y="232172"/>
                </a:cubicBezTo>
                <a:cubicBezTo>
                  <a:pt x="126523" y="232172"/>
                  <a:pt x="120551" y="226200"/>
                  <a:pt x="120551" y="218777"/>
                </a:cubicBezTo>
                <a:cubicBezTo>
                  <a:pt x="120551" y="205997"/>
                  <a:pt x="105091" y="199579"/>
                  <a:pt x="96050" y="208620"/>
                </a:cubicBezTo>
                <a:cubicBezTo>
                  <a:pt x="90804" y="213866"/>
                  <a:pt x="82321" y="213866"/>
                  <a:pt x="77130" y="208620"/>
                </a:cubicBezTo>
                <a:cubicBezTo>
                  <a:pt x="71940" y="203374"/>
                  <a:pt x="71884" y="194890"/>
                  <a:pt x="77130" y="189700"/>
                </a:cubicBezTo>
                <a:cubicBezTo>
                  <a:pt x="86171" y="180659"/>
                  <a:pt x="79753" y="165199"/>
                  <a:pt x="66973" y="165199"/>
                </a:cubicBezTo>
                <a:cubicBezTo>
                  <a:pt x="59550" y="165199"/>
                  <a:pt x="53578" y="159227"/>
                  <a:pt x="53578" y="151805"/>
                </a:cubicBezTo>
                <a:cubicBezTo>
                  <a:pt x="53578" y="144382"/>
                  <a:pt x="59550" y="138410"/>
                  <a:pt x="66973" y="138410"/>
                </a:cubicBezTo>
                <a:cubicBezTo>
                  <a:pt x="79753" y="138410"/>
                  <a:pt x="86171" y="122951"/>
                  <a:pt x="77130" y="113909"/>
                </a:cubicBezTo>
                <a:cubicBezTo>
                  <a:pt x="71884" y="108663"/>
                  <a:pt x="71884" y="100180"/>
                  <a:pt x="77130" y="94990"/>
                </a:cubicBezTo>
                <a:cubicBezTo>
                  <a:pt x="82376" y="89799"/>
                  <a:pt x="90860" y="89743"/>
                  <a:pt x="96050" y="94990"/>
                </a:cubicBezTo>
                <a:cubicBezTo>
                  <a:pt x="105091" y="104031"/>
                  <a:pt x="120551" y="97613"/>
                  <a:pt x="120551" y="84832"/>
                </a:cubicBezTo>
                <a:cubicBezTo>
                  <a:pt x="120551" y="77409"/>
                  <a:pt x="126523" y="71438"/>
                  <a:pt x="133945" y="71438"/>
                </a:cubicBezTo>
                <a:close/>
                <a:moveTo>
                  <a:pt x="116086" y="147340"/>
                </a:moveTo>
                <a:cubicBezTo>
                  <a:pt x="123479" y="147340"/>
                  <a:pt x="129480" y="141338"/>
                  <a:pt x="129480" y="133945"/>
                </a:cubicBezTo>
                <a:cubicBezTo>
                  <a:pt x="129480" y="126553"/>
                  <a:pt x="123479" y="120551"/>
                  <a:pt x="116086" y="120551"/>
                </a:cubicBezTo>
                <a:cubicBezTo>
                  <a:pt x="108693" y="120551"/>
                  <a:pt x="102691" y="126553"/>
                  <a:pt x="102691" y="133945"/>
                </a:cubicBezTo>
                <a:cubicBezTo>
                  <a:pt x="102691" y="141338"/>
                  <a:pt x="108693" y="147340"/>
                  <a:pt x="116086" y="147340"/>
                </a:cubicBezTo>
                <a:close/>
                <a:moveTo>
                  <a:pt x="165199" y="169664"/>
                </a:moveTo>
                <a:cubicBezTo>
                  <a:pt x="165199" y="162271"/>
                  <a:pt x="159197" y="156270"/>
                  <a:pt x="151805" y="156270"/>
                </a:cubicBezTo>
                <a:cubicBezTo>
                  <a:pt x="144412" y="156270"/>
                  <a:pt x="138410" y="162271"/>
                  <a:pt x="138410" y="169664"/>
                </a:cubicBezTo>
                <a:cubicBezTo>
                  <a:pt x="138410" y="177057"/>
                  <a:pt x="144412" y="183059"/>
                  <a:pt x="151805" y="183059"/>
                </a:cubicBezTo>
                <a:cubicBezTo>
                  <a:pt x="159197" y="183059"/>
                  <a:pt x="165199" y="177057"/>
                  <a:pt x="165199" y="16966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" name="Text 3"/>
          <p:cNvSpPr/>
          <p:nvPr/>
        </p:nvSpPr>
        <p:spPr>
          <a:xfrm>
            <a:off x="1104900" y="495300"/>
            <a:ext cx="2152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DC262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PENTEST TOOLKIT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04900" y="685800"/>
            <a:ext cx="2152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Kali Linux • Autonomous Monitoring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0152221" y="381000"/>
            <a:ext cx="1657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Istinye University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152221" y="571500"/>
            <a:ext cx="1657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50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Cyber Security Technology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81000" y="2263378"/>
            <a:ext cx="1177290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54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Advanced Pentest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54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Monitoring &amp; Logging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81000" y="378737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2" name="Text 9"/>
          <p:cNvSpPr/>
          <p:nvPr/>
        </p:nvSpPr>
        <p:spPr>
          <a:xfrm>
            <a:off x="381000" y="4054078"/>
            <a:ext cx="115728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6B728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Autonomous System Health &amp; Log Analysis for Kali Linux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16719" y="61531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1"/>
          <p:cNvSpPr/>
          <p:nvPr/>
        </p:nvSpPr>
        <p:spPr>
          <a:xfrm>
            <a:off x="733425" y="6019800"/>
            <a:ext cx="117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Author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33425" y="6210300"/>
            <a:ext cx="1190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Ezel Balım Atik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1121748" y="5791200"/>
            <a:ext cx="10287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5400" b="1" dirty="0">
                <a:solidFill>
                  <a:srgbClr val="DC2626">
                    <a:alpha val="20000"/>
                  </a:srgbClr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514350" y="5715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" name="Text 2"/>
          <p:cNvSpPr/>
          <p:nvPr/>
        </p:nvSpPr>
        <p:spPr>
          <a:xfrm>
            <a:off x="952500" y="438150"/>
            <a:ext cx="2857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The Problem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1154847" y="381000"/>
            <a:ext cx="9429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DC2626">
                    <a:alpha val="20000"/>
                  </a:srgbClr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181100"/>
            <a:ext cx="5581650" cy="1524000"/>
          </a:xfrm>
          <a:custGeom>
            <a:avLst/>
            <a:gdLst/>
            <a:ahLst/>
            <a:cxnLst/>
            <a:rect l="l" t="t" r="r" b="b"/>
            <a:pathLst>
              <a:path w="5581650" h="1524000">
                <a:moveTo>
                  <a:pt x="38100" y="0"/>
                </a:moveTo>
                <a:lnTo>
                  <a:pt x="5505450" y="0"/>
                </a:lnTo>
                <a:cubicBezTo>
                  <a:pt x="5547506" y="0"/>
                  <a:pt x="5581650" y="34144"/>
                  <a:pt x="5581650" y="76200"/>
                </a:cubicBezTo>
                <a:lnTo>
                  <a:pt x="5581650" y="1447800"/>
                </a:lnTo>
                <a:cubicBezTo>
                  <a:pt x="5581650" y="1489856"/>
                  <a:pt x="5547506" y="1524000"/>
                  <a:pt x="55054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7" name="Shape 5"/>
          <p:cNvSpPr/>
          <p:nvPr/>
        </p:nvSpPr>
        <p:spPr>
          <a:xfrm>
            <a:off x="400050" y="11811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8" name="Shape 6"/>
          <p:cNvSpPr/>
          <p:nvPr/>
        </p:nvSpPr>
        <p:spPr>
          <a:xfrm>
            <a:off x="690563" y="1447681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71438"/>
                </a:lnTo>
                <a:cubicBezTo>
                  <a:pt x="0" y="87198"/>
                  <a:pt x="12814" y="100013"/>
                  <a:pt x="28575" y="100013"/>
                </a:cubicBezTo>
                <a:lnTo>
                  <a:pt x="171450" y="100013"/>
                </a:lnTo>
                <a:cubicBezTo>
                  <a:pt x="187211" y="100013"/>
                  <a:pt x="200025" y="87198"/>
                  <a:pt x="200025" y="714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125016" y="46434"/>
                </a:moveTo>
                <a:cubicBezTo>
                  <a:pt x="130930" y="46434"/>
                  <a:pt x="135731" y="51236"/>
                  <a:pt x="135731" y="57150"/>
                </a:cubicBezTo>
                <a:cubicBezTo>
                  <a:pt x="135731" y="63064"/>
                  <a:pt x="130930" y="67866"/>
                  <a:pt x="125016" y="67866"/>
                </a:cubicBezTo>
                <a:cubicBezTo>
                  <a:pt x="119102" y="67866"/>
                  <a:pt x="114300" y="63064"/>
                  <a:pt x="114300" y="57150"/>
                </a:cubicBezTo>
                <a:cubicBezTo>
                  <a:pt x="114300" y="51236"/>
                  <a:pt x="119102" y="46434"/>
                  <a:pt x="125016" y="46434"/>
                </a:cubicBezTo>
                <a:close/>
                <a:moveTo>
                  <a:pt x="150019" y="57150"/>
                </a:moveTo>
                <a:cubicBezTo>
                  <a:pt x="150019" y="51236"/>
                  <a:pt x="154820" y="46434"/>
                  <a:pt x="160734" y="46434"/>
                </a:cubicBezTo>
                <a:cubicBezTo>
                  <a:pt x="166648" y="46434"/>
                  <a:pt x="171450" y="51236"/>
                  <a:pt x="171450" y="57150"/>
                </a:cubicBezTo>
                <a:cubicBezTo>
                  <a:pt x="171450" y="63064"/>
                  <a:pt x="166648" y="67866"/>
                  <a:pt x="160734" y="67866"/>
                </a:cubicBezTo>
                <a:cubicBezTo>
                  <a:pt x="154820" y="67866"/>
                  <a:pt x="150019" y="63064"/>
                  <a:pt x="150019" y="57150"/>
                </a:cubicBezTo>
                <a:close/>
                <a:moveTo>
                  <a:pt x="28575" y="128588"/>
                </a:moveTo>
                <a:cubicBezTo>
                  <a:pt x="12814" y="128588"/>
                  <a:pt x="0" y="141402"/>
                  <a:pt x="0" y="1571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57163"/>
                </a:lnTo>
                <a:cubicBezTo>
                  <a:pt x="200025" y="141402"/>
                  <a:pt x="187211" y="128588"/>
                  <a:pt x="171450" y="128588"/>
                </a:cubicBezTo>
                <a:lnTo>
                  <a:pt x="28575" y="128588"/>
                </a:lnTo>
                <a:close/>
                <a:moveTo>
                  <a:pt x="125016" y="160734"/>
                </a:moveTo>
                <a:cubicBezTo>
                  <a:pt x="130930" y="160734"/>
                  <a:pt x="135731" y="165536"/>
                  <a:pt x="135731" y="171450"/>
                </a:cubicBezTo>
                <a:cubicBezTo>
                  <a:pt x="135731" y="177364"/>
                  <a:pt x="130930" y="182166"/>
                  <a:pt x="125016" y="182166"/>
                </a:cubicBezTo>
                <a:cubicBezTo>
                  <a:pt x="119102" y="182166"/>
                  <a:pt x="114300" y="177364"/>
                  <a:pt x="114300" y="171450"/>
                </a:cubicBezTo>
                <a:cubicBezTo>
                  <a:pt x="114300" y="165536"/>
                  <a:pt x="119102" y="160734"/>
                  <a:pt x="125016" y="160734"/>
                </a:cubicBezTo>
                <a:close/>
                <a:moveTo>
                  <a:pt x="150019" y="171450"/>
                </a:moveTo>
                <a:cubicBezTo>
                  <a:pt x="150019" y="165536"/>
                  <a:pt x="154820" y="160734"/>
                  <a:pt x="160734" y="160734"/>
                </a:cubicBezTo>
                <a:cubicBezTo>
                  <a:pt x="166648" y="160734"/>
                  <a:pt x="171450" y="165536"/>
                  <a:pt x="171450" y="171450"/>
                </a:cubicBezTo>
                <a:cubicBezTo>
                  <a:pt x="171450" y="177364"/>
                  <a:pt x="166648" y="182166"/>
                  <a:pt x="160734" y="182166"/>
                </a:cubicBezTo>
                <a:cubicBezTo>
                  <a:pt x="154820" y="182166"/>
                  <a:pt x="150019" y="177364"/>
                  <a:pt x="150019" y="17145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7"/>
          <p:cNvSpPr/>
          <p:nvPr/>
        </p:nvSpPr>
        <p:spPr>
          <a:xfrm>
            <a:off x="1047750" y="1409700"/>
            <a:ext cx="16097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The Challenge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47700" y="1866781"/>
            <a:ext cx="51816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high-load penetration testing operations, attack machines running </a:t>
            </a:r>
            <a:r>
              <a:rPr lang="en-US" sz="1200" dirty="0">
                <a:solidFill>
                  <a:srgbClr val="DC2626"/>
                </a:solidFill>
                <a:highlight>
                  <a:srgbClr val="DC2626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Kali Linux </a:t>
            </a: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can experience </a:t>
            </a:r>
            <a:r>
              <a:rPr lang="en-US" sz="1200" b="1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service failures</a:t>
            </a: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due to resource exhaustion, network instability, or software conflicts.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00050" y="2933700"/>
            <a:ext cx="5581650" cy="1524000"/>
          </a:xfrm>
          <a:custGeom>
            <a:avLst/>
            <a:gdLst/>
            <a:ahLst/>
            <a:cxnLst/>
            <a:rect l="l" t="t" r="r" b="b"/>
            <a:pathLst>
              <a:path w="5581650" h="1524000">
                <a:moveTo>
                  <a:pt x="38100" y="0"/>
                </a:moveTo>
                <a:lnTo>
                  <a:pt x="5505450" y="0"/>
                </a:lnTo>
                <a:cubicBezTo>
                  <a:pt x="5547506" y="0"/>
                  <a:pt x="5581650" y="34144"/>
                  <a:pt x="5581650" y="76200"/>
                </a:cubicBezTo>
                <a:lnTo>
                  <a:pt x="5581650" y="1447800"/>
                </a:lnTo>
                <a:cubicBezTo>
                  <a:pt x="5581650" y="1489856"/>
                  <a:pt x="5547506" y="1524000"/>
                  <a:pt x="55054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2" name="Shape 10"/>
          <p:cNvSpPr/>
          <p:nvPr/>
        </p:nvSpPr>
        <p:spPr>
          <a:xfrm>
            <a:off x="400050" y="29337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3" name="Shape 11"/>
          <p:cNvSpPr/>
          <p:nvPr/>
        </p:nvSpPr>
        <p:spPr>
          <a:xfrm>
            <a:off x="661988" y="3200281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85725" y="42863"/>
                </a:moveTo>
                <a:cubicBezTo>
                  <a:pt x="85725" y="19199"/>
                  <a:pt x="104924" y="0"/>
                  <a:pt x="128588" y="0"/>
                </a:cubicBezTo>
                <a:cubicBezTo>
                  <a:pt x="152251" y="0"/>
                  <a:pt x="171450" y="19199"/>
                  <a:pt x="171450" y="42863"/>
                </a:cubicBezTo>
                <a:lnTo>
                  <a:pt x="171450" y="44470"/>
                </a:lnTo>
                <a:cubicBezTo>
                  <a:pt x="171450" y="51480"/>
                  <a:pt x="165780" y="57150"/>
                  <a:pt x="158770" y="57150"/>
                </a:cubicBezTo>
                <a:lnTo>
                  <a:pt x="98450" y="57150"/>
                </a:lnTo>
                <a:cubicBezTo>
                  <a:pt x="91440" y="57150"/>
                  <a:pt x="85770" y="51480"/>
                  <a:pt x="85770" y="44470"/>
                </a:cubicBezTo>
                <a:lnTo>
                  <a:pt x="85770" y="42863"/>
                </a:lnTo>
                <a:close/>
                <a:moveTo>
                  <a:pt x="240030" y="48578"/>
                </a:moveTo>
                <a:cubicBezTo>
                  <a:pt x="244763" y="54873"/>
                  <a:pt x="243468" y="63847"/>
                  <a:pt x="237173" y="68580"/>
                </a:cubicBezTo>
                <a:lnTo>
                  <a:pt x="193506" y="101307"/>
                </a:lnTo>
                <a:cubicBezTo>
                  <a:pt x="195873" y="105281"/>
                  <a:pt x="197659" y="109657"/>
                  <a:pt x="198775" y="114300"/>
                </a:cubicBezTo>
                <a:lnTo>
                  <a:pt x="242888" y="114300"/>
                </a:lnTo>
                <a:cubicBezTo>
                  <a:pt x="250790" y="114300"/>
                  <a:pt x="257175" y="120685"/>
                  <a:pt x="257175" y="128588"/>
                </a:cubicBezTo>
                <a:cubicBezTo>
                  <a:pt x="257175" y="136490"/>
                  <a:pt x="250790" y="142875"/>
                  <a:pt x="242888" y="142875"/>
                </a:cubicBezTo>
                <a:lnTo>
                  <a:pt x="200025" y="142875"/>
                </a:lnTo>
                <a:lnTo>
                  <a:pt x="200025" y="157163"/>
                </a:lnTo>
                <a:cubicBezTo>
                  <a:pt x="200025" y="158323"/>
                  <a:pt x="199980" y="159529"/>
                  <a:pt x="199936" y="160690"/>
                </a:cubicBezTo>
                <a:lnTo>
                  <a:pt x="237173" y="188595"/>
                </a:lnTo>
                <a:cubicBezTo>
                  <a:pt x="243468" y="193328"/>
                  <a:pt x="244763" y="202302"/>
                  <a:pt x="240030" y="208598"/>
                </a:cubicBezTo>
                <a:cubicBezTo>
                  <a:pt x="235297" y="214893"/>
                  <a:pt x="226323" y="216188"/>
                  <a:pt x="220028" y="211455"/>
                </a:cubicBezTo>
                <a:lnTo>
                  <a:pt x="191854" y="190336"/>
                </a:lnTo>
                <a:cubicBezTo>
                  <a:pt x="181496" y="210071"/>
                  <a:pt x="162163" y="224358"/>
                  <a:pt x="139303" y="227796"/>
                </a:cubicBezTo>
                <a:lnTo>
                  <a:pt x="139303" y="125016"/>
                </a:lnTo>
                <a:cubicBezTo>
                  <a:pt x="139303" y="119077"/>
                  <a:pt x="134526" y="114300"/>
                  <a:pt x="128588" y="114300"/>
                </a:cubicBezTo>
                <a:cubicBezTo>
                  <a:pt x="122649" y="114300"/>
                  <a:pt x="117872" y="119077"/>
                  <a:pt x="117872" y="125016"/>
                </a:cubicBezTo>
                <a:lnTo>
                  <a:pt x="117872" y="227796"/>
                </a:lnTo>
                <a:cubicBezTo>
                  <a:pt x="95012" y="224358"/>
                  <a:pt x="75679" y="210071"/>
                  <a:pt x="65321" y="190336"/>
                </a:cubicBezTo>
                <a:lnTo>
                  <a:pt x="37148" y="211455"/>
                </a:lnTo>
                <a:cubicBezTo>
                  <a:pt x="30852" y="216188"/>
                  <a:pt x="21878" y="214893"/>
                  <a:pt x="17145" y="208598"/>
                </a:cubicBezTo>
                <a:cubicBezTo>
                  <a:pt x="12412" y="202302"/>
                  <a:pt x="13707" y="193328"/>
                  <a:pt x="20003" y="188595"/>
                </a:cubicBezTo>
                <a:lnTo>
                  <a:pt x="57239" y="160690"/>
                </a:lnTo>
                <a:cubicBezTo>
                  <a:pt x="57195" y="159529"/>
                  <a:pt x="57150" y="158368"/>
                  <a:pt x="57150" y="157163"/>
                </a:cubicBezTo>
                <a:lnTo>
                  <a:pt x="57150" y="142875"/>
                </a:lnTo>
                <a:lnTo>
                  <a:pt x="14288" y="142875"/>
                </a:lnTo>
                <a:cubicBezTo>
                  <a:pt x="6385" y="142875"/>
                  <a:pt x="0" y="136490"/>
                  <a:pt x="0" y="128588"/>
                </a:cubicBezTo>
                <a:cubicBezTo>
                  <a:pt x="0" y="120685"/>
                  <a:pt x="6385" y="114300"/>
                  <a:pt x="14288" y="114300"/>
                </a:cubicBezTo>
                <a:lnTo>
                  <a:pt x="58400" y="114300"/>
                </a:lnTo>
                <a:cubicBezTo>
                  <a:pt x="59516" y="109657"/>
                  <a:pt x="61302" y="105281"/>
                  <a:pt x="63669" y="101307"/>
                </a:cubicBezTo>
                <a:lnTo>
                  <a:pt x="20003" y="68580"/>
                </a:lnTo>
                <a:cubicBezTo>
                  <a:pt x="13707" y="63847"/>
                  <a:pt x="12412" y="54873"/>
                  <a:pt x="17145" y="48578"/>
                </a:cubicBezTo>
                <a:cubicBezTo>
                  <a:pt x="21878" y="42282"/>
                  <a:pt x="30852" y="40987"/>
                  <a:pt x="37147" y="45720"/>
                </a:cubicBezTo>
                <a:lnTo>
                  <a:pt x="85725" y="82153"/>
                </a:lnTo>
                <a:cubicBezTo>
                  <a:pt x="91217" y="79876"/>
                  <a:pt x="97244" y="78581"/>
                  <a:pt x="103584" y="78581"/>
                </a:cubicBezTo>
                <a:lnTo>
                  <a:pt x="153591" y="78581"/>
                </a:lnTo>
                <a:cubicBezTo>
                  <a:pt x="159931" y="78581"/>
                  <a:pt x="165958" y="79831"/>
                  <a:pt x="171450" y="82153"/>
                </a:cubicBezTo>
                <a:lnTo>
                  <a:pt x="220028" y="45720"/>
                </a:lnTo>
                <a:cubicBezTo>
                  <a:pt x="226323" y="40987"/>
                  <a:pt x="235297" y="42282"/>
                  <a:pt x="240030" y="48578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2"/>
          <p:cNvSpPr/>
          <p:nvPr/>
        </p:nvSpPr>
        <p:spPr>
          <a:xfrm>
            <a:off x="1047750" y="3162300"/>
            <a:ext cx="99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The Risk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47700" y="3619381"/>
            <a:ext cx="5181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services like </a:t>
            </a:r>
            <a:r>
              <a:rPr lang="en-US" sz="1200" dirty="0">
                <a:solidFill>
                  <a:srgbClr val="DC2626"/>
                </a:solidFill>
                <a:highlight>
                  <a:srgbClr val="DC2626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SSH </a:t>
            </a: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r>
              <a:rPr lang="en-US" sz="1200" dirty="0">
                <a:solidFill>
                  <a:srgbClr val="DC2626"/>
                </a:solidFill>
                <a:highlight>
                  <a:srgbClr val="DC2626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Tor </a:t>
            </a: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or </a:t>
            </a:r>
            <a:r>
              <a:rPr lang="en-US" sz="1200" dirty="0">
                <a:solidFill>
                  <a:srgbClr val="DC2626"/>
                </a:solidFill>
                <a:highlight>
                  <a:srgbClr val="DC2626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Apache2 </a:t>
            </a: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might crash </a:t>
            </a:r>
            <a:r>
              <a:rPr lang="en-US" sz="1200" b="1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unnoticed</a:t>
            </a: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causing connection loss, data corruption, and failed operations.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00050" y="4686300"/>
            <a:ext cx="5581650" cy="1524000"/>
          </a:xfrm>
          <a:custGeom>
            <a:avLst/>
            <a:gdLst/>
            <a:ahLst/>
            <a:cxnLst/>
            <a:rect l="l" t="t" r="r" b="b"/>
            <a:pathLst>
              <a:path w="5581650" h="1524000">
                <a:moveTo>
                  <a:pt x="38100" y="0"/>
                </a:moveTo>
                <a:lnTo>
                  <a:pt x="5505450" y="0"/>
                </a:lnTo>
                <a:cubicBezTo>
                  <a:pt x="5547506" y="0"/>
                  <a:pt x="5581650" y="34144"/>
                  <a:pt x="5581650" y="76200"/>
                </a:cubicBezTo>
                <a:lnTo>
                  <a:pt x="5581650" y="1447800"/>
                </a:lnTo>
                <a:cubicBezTo>
                  <a:pt x="5581650" y="1489856"/>
                  <a:pt x="5547506" y="1524000"/>
                  <a:pt x="5505450" y="1524000"/>
                </a:cubicBez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7" name="Shape 15"/>
          <p:cNvSpPr/>
          <p:nvPr/>
        </p:nvSpPr>
        <p:spPr>
          <a:xfrm>
            <a:off x="400050" y="4686300"/>
            <a:ext cx="38100" cy="1524000"/>
          </a:xfrm>
          <a:custGeom>
            <a:avLst/>
            <a:gdLst/>
            <a:ahLst/>
            <a:cxnLst/>
            <a:rect l="l" t="t" r="r" b="b"/>
            <a:pathLst>
              <a:path w="38100" h="1524000">
                <a:moveTo>
                  <a:pt x="38100" y="0"/>
                </a:moveTo>
                <a:lnTo>
                  <a:pt x="38100" y="0"/>
                </a:lnTo>
                <a:lnTo>
                  <a:pt x="38100" y="1524000"/>
                </a:lnTo>
                <a:lnTo>
                  <a:pt x="38100" y="1524000"/>
                </a:lnTo>
                <a:cubicBezTo>
                  <a:pt x="17072" y="1524000"/>
                  <a:pt x="0" y="1506928"/>
                  <a:pt x="0" y="1485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8" name="Shape 16"/>
          <p:cNvSpPr/>
          <p:nvPr/>
        </p:nvSpPr>
        <p:spPr>
          <a:xfrm>
            <a:off x="704850" y="495288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4288" y="0"/>
                </a:moveTo>
                <a:cubicBezTo>
                  <a:pt x="6385" y="0"/>
                  <a:pt x="0" y="6385"/>
                  <a:pt x="0" y="14288"/>
                </a:cubicBezTo>
                <a:cubicBezTo>
                  <a:pt x="0" y="22190"/>
                  <a:pt x="6385" y="28575"/>
                  <a:pt x="14288" y="28575"/>
                </a:cubicBezTo>
                <a:lnTo>
                  <a:pt x="14288" y="33486"/>
                </a:lnTo>
                <a:cubicBezTo>
                  <a:pt x="14288" y="52417"/>
                  <a:pt x="21833" y="70589"/>
                  <a:pt x="35228" y="83984"/>
                </a:cubicBezTo>
                <a:lnTo>
                  <a:pt x="65544" y="114300"/>
                </a:lnTo>
                <a:lnTo>
                  <a:pt x="35228" y="144616"/>
                </a:lnTo>
                <a:cubicBezTo>
                  <a:pt x="21833" y="158011"/>
                  <a:pt x="14288" y="176183"/>
                  <a:pt x="14288" y="195114"/>
                </a:cubicBezTo>
                <a:lnTo>
                  <a:pt x="14288" y="200025"/>
                </a:lnTo>
                <a:cubicBezTo>
                  <a:pt x="6385" y="200025"/>
                  <a:pt x="0" y="206410"/>
                  <a:pt x="0" y="214313"/>
                </a:cubicBezTo>
                <a:cubicBezTo>
                  <a:pt x="0" y="222215"/>
                  <a:pt x="6385" y="228600"/>
                  <a:pt x="14288" y="228600"/>
                </a:cubicBezTo>
                <a:lnTo>
                  <a:pt x="157163" y="228600"/>
                </a:lnTo>
                <a:cubicBezTo>
                  <a:pt x="165065" y="228600"/>
                  <a:pt x="171450" y="222215"/>
                  <a:pt x="171450" y="214313"/>
                </a:cubicBezTo>
                <a:cubicBezTo>
                  <a:pt x="171450" y="206410"/>
                  <a:pt x="165065" y="200025"/>
                  <a:pt x="157163" y="200025"/>
                </a:cubicBezTo>
                <a:lnTo>
                  <a:pt x="157163" y="195114"/>
                </a:lnTo>
                <a:cubicBezTo>
                  <a:pt x="157163" y="176183"/>
                  <a:pt x="149617" y="158011"/>
                  <a:pt x="136222" y="144616"/>
                </a:cubicBezTo>
                <a:lnTo>
                  <a:pt x="105906" y="114300"/>
                </a:lnTo>
                <a:lnTo>
                  <a:pt x="136222" y="83984"/>
                </a:lnTo>
                <a:cubicBezTo>
                  <a:pt x="149617" y="70589"/>
                  <a:pt x="157163" y="52417"/>
                  <a:pt x="157163" y="33486"/>
                </a:cubicBezTo>
                <a:lnTo>
                  <a:pt x="157163" y="28575"/>
                </a:lnTo>
                <a:cubicBezTo>
                  <a:pt x="165065" y="28575"/>
                  <a:pt x="171450" y="22190"/>
                  <a:pt x="171450" y="14287"/>
                </a:cubicBezTo>
                <a:cubicBezTo>
                  <a:pt x="171450" y="6385"/>
                  <a:pt x="165065" y="0"/>
                  <a:pt x="157163" y="0"/>
                </a:cubicBezTo>
                <a:lnTo>
                  <a:pt x="14288" y="0"/>
                </a:lnTo>
                <a:close/>
                <a:moveTo>
                  <a:pt x="42863" y="33486"/>
                </a:moveTo>
                <a:lnTo>
                  <a:pt x="42863" y="28575"/>
                </a:lnTo>
                <a:lnTo>
                  <a:pt x="128588" y="28575"/>
                </a:lnTo>
                <a:lnTo>
                  <a:pt x="128588" y="33486"/>
                </a:lnTo>
                <a:cubicBezTo>
                  <a:pt x="128588" y="41970"/>
                  <a:pt x="126087" y="50185"/>
                  <a:pt x="121444" y="57150"/>
                </a:cubicBezTo>
                <a:lnTo>
                  <a:pt x="50006" y="57150"/>
                </a:lnTo>
                <a:cubicBezTo>
                  <a:pt x="45407" y="50185"/>
                  <a:pt x="42863" y="41970"/>
                  <a:pt x="42863" y="33486"/>
                </a:cubicBezTo>
                <a:close/>
                <a:moveTo>
                  <a:pt x="50006" y="171450"/>
                </a:moveTo>
                <a:cubicBezTo>
                  <a:pt x="51569" y="169084"/>
                  <a:pt x="53400" y="166851"/>
                  <a:pt x="55409" y="164797"/>
                </a:cubicBezTo>
                <a:lnTo>
                  <a:pt x="85725" y="134481"/>
                </a:lnTo>
                <a:lnTo>
                  <a:pt x="116041" y="164797"/>
                </a:lnTo>
                <a:cubicBezTo>
                  <a:pt x="118095" y="166851"/>
                  <a:pt x="119881" y="169084"/>
                  <a:pt x="121488" y="171450"/>
                </a:cubicBezTo>
                <a:lnTo>
                  <a:pt x="50006" y="171450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Text 17"/>
          <p:cNvSpPr/>
          <p:nvPr/>
        </p:nvSpPr>
        <p:spPr>
          <a:xfrm>
            <a:off x="1047750" y="4914900"/>
            <a:ext cx="152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Current State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47700" y="5371981"/>
            <a:ext cx="5181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Manual checks are </a:t>
            </a:r>
            <a:r>
              <a:rPr lang="en-US" sz="1200" b="1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slow</a:t>
            </a: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r>
              <a:rPr lang="en-US" sz="1200" b="1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inefficient</a:t>
            </a:r>
            <a:r>
              <a:rPr lang="en-US" sz="1200" dirty="0">
                <a:solidFill>
                  <a:srgbClr val="E5E7E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Operators waste valuable time running status commands instead of focusing on the actual penetration test.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214110" y="1184910"/>
            <a:ext cx="5589270" cy="2331720"/>
          </a:xfrm>
          <a:custGeom>
            <a:avLst/>
            <a:gdLst/>
            <a:ahLst/>
            <a:cxnLst/>
            <a:rect l="l" t="t" r="r" b="b"/>
            <a:pathLst>
              <a:path w="5589270" h="2331720">
                <a:moveTo>
                  <a:pt x="76201" y="0"/>
                </a:moveTo>
                <a:lnTo>
                  <a:pt x="5513069" y="0"/>
                </a:lnTo>
                <a:cubicBezTo>
                  <a:pt x="5555154" y="0"/>
                  <a:pt x="5589270" y="34116"/>
                  <a:pt x="5589270" y="76201"/>
                </a:cubicBezTo>
                <a:lnTo>
                  <a:pt x="5589270" y="2255519"/>
                </a:lnTo>
                <a:cubicBezTo>
                  <a:pt x="5589270" y="2297604"/>
                  <a:pt x="5555154" y="2331720"/>
                  <a:pt x="5513069" y="2331720"/>
                </a:cubicBezTo>
                <a:lnTo>
                  <a:pt x="76201" y="2331720"/>
                </a:lnTo>
                <a:cubicBezTo>
                  <a:pt x="34116" y="2331720"/>
                  <a:pt x="0" y="2297604"/>
                  <a:pt x="0" y="22555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gradFill flip="none" rotWithShape="1">
            <a:gsLst>
              <a:gs pos="0">
                <a:srgbClr val="DC2626">
                  <a:alpha val="10000"/>
                </a:srgbClr>
              </a:gs>
              <a:gs pos="100000">
                <a:srgbClr val="DC2626">
                  <a:alpha val="5000"/>
                </a:srgbClr>
              </a:gs>
            </a:gsLst>
            <a:lin ang="2700000" scaled="1"/>
          </a:gradFill>
          <a:ln w="10160">
            <a:solidFill>
              <a:srgbClr val="DC2626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22" name="Shape 20"/>
          <p:cNvSpPr/>
          <p:nvPr/>
        </p:nvSpPr>
        <p:spPr>
          <a:xfrm>
            <a:off x="6470332" y="145542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3" name="Text 21"/>
          <p:cNvSpPr/>
          <p:nvPr/>
        </p:nvSpPr>
        <p:spPr>
          <a:xfrm>
            <a:off x="6684645" y="1417320"/>
            <a:ext cx="4981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DC262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Operational Impact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46520" y="1855470"/>
            <a:ext cx="1200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Connection Loss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215331" y="1836420"/>
            <a:ext cx="447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C262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446520" y="2141220"/>
            <a:ext cx="5124450" cy="76200"/>
          </a:xfrm>
          <a:custGeom>
            <a:avLst/>
            <a:gdLst/>
            <a:ahLst/>
            <a:cxnLst/>
            <a:rect l="l" t="t" r="r" b="b"/>
            <a:pathLst>
              <a:path w="5124450" h="76200">
                <a:moveTo>
                  <a:pt x="38100" y="0"/>
                </a:moveTo>
                <a:lnTo>
                  <a:pt x="5086350" y="0"/>
                </a:lnTo>
                <a:cubicBezTo>
                  <a:pt x="5107378" y="0"/>
                  <a:pt x="5124450" y="17072"/>
                  <a:pt x="5124450" y="38100"/>
                </a:cubicBezTo>
                <a:lnTo>
                  <a:pt x="5124450" y="38100"/>
                </a:lnTo>
                <a:cubicBezTo>
                  <a:pt x="5124450" y="59128"/>
                  <a:pt x="5107378" y="76200"/>
                  <a:pt x="50863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7" name="Shape 25"/>
          <p:cNvSpPr/>
          <p:nvPr/>
        </p:nvSpPr>
        <p:spPr>
          <a:xfrm>
            <a:off x="6446520" y="2141220"/>
            <a:ext cx="4362450" cy="76200"/>
          </a:xfrm>
          <a:custGeom>
            <a:avLst/>
            <a:gdLst/>
            <a:ahLst/>
            <a:cxnLst/>
            <a:rect l="l" t="t" r="r" b="b"/>
            <a:pathLst>
              <a:path w="4362450" h="76200">
                <a:moveTo>
                  <a:pt x="0" y="0"/>
                </a:moveTo>
                <a:lnTo>
                  <a:pt x="4362450" y="0"/>
                </a:lnTo>
                <a:lnTo>
                  <a:pt x="4362450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8" name="Text 26"/>
          <p:cNvSpPr/>
          <p:nvPr/>
        </p:nvSpPr>
        <p:spPr>
          <a:xfrm>
            <a:off x="6446520" y="2388870"/>
            <a:ext cx="876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Failure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037927" y="2369820"/>
            <a:ext cx="619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C262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446520" y="2674620"/>
            <a:ext cx="5124450" cy="76200"/>
          </a:xfrm>
          <a:custGeom>
            <a:avLst/>
            <a:gdLst/>
            <a:ahLst/>
            <a:cxnLst/>
            <a:rect l="l" t="t" r="r" b="b"/>
            <a:pathLst>
              <a:path w="5124450" h="76200">
                <a:moveTo>
                  <a:pt x="38100" y="0"/>
                </a:moveTo>
                <a:lnTo>
                  <a:pt x="5086350" y="0"/>
                </a:lnTo>
                <a:cubicBezTo>
                  <a:pt x="5107378" y="0"/>
                  <a:pt x="5124450" y="17072"/>
                  <a:pt x="5124450" y="38100"/>
                </a:cubicBezTo>
                <a:lnTo>
                  <a:pt x="5124450" y="38100"/>
                </a:lnTo>
                <a:cubicBezTo>
                  <a:pt x="5124450" y="59128"/>
                  <a:pt x="5107378" y="76200"/>
                  <a:pt x="50863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1" name="Shape 29"/>
          <p:cNvSpPr/>
          <p:nvPr/>
        </p:nvSpPr>
        <p:spPr>
          <a:xfrm>
            <a:off x="6446520" y="2674620"/>
            <a:ext cx="4867275" cy="76200"/>
          </a:xfrm>
          <a:custGeom>
            <a:avLst/>
            <a:gdLst/>
            <a:ahLst/>
            <a:cxnLst/>
            <a:rect l="l" t="t" r="r" b="b"/>
            <a:pathLst>
              <a:path w="4867275" h="76200">
                <a:moveTo>
                  <a:pt x="0" y="0"/>
                </a:moveTo>
                <a:lnTo>
                  <a:pt x="4867275" y="0"/>
                </a:lnTo>
                <a:lnTo>
                  <a:pt x="4867275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2" name="Text 30"/>
          <p:cNvSpPr/>
          <p:nvPr/>
        </p:nvSpPr>
        <p:spPr>
          <a:xfrm>
            <a:off x="6446520" y="2922270"/>
            <a:ext cx="885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OPSEC Risk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049238" y="2903220"/>
            <a:ext cx="609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C262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Severe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46520" y="3208020"/>
            <a:ext cx="5124450" cy="76200"/>
          </a:xfrm>
          <a:custGeom>
            <a:avLst/>
            <a:gdLst/>
            <a:ahLst/>
            <a:cxnLst/>
            <a:rect l="l" t="t" r="r" b="b"/>
            <a:pathLst>
              <a:path w="5124450" h="76200">
                <a:moveTo>
                  <a:pt x="38100" y="0"/>
                </a:moveTo>
                <a:lnTo>
                  <a:pt x="5086350" y="0"/>
                </a:lnTo>
                <a:cubicBezTo>
                  <a:pt x="5107378" y="0"/>
                  <a:pt x="5124450" y="17072"/>
                  <a:pt x="5124450" y="38100"/>
                </a:cubicBezTo>
                <a:lnTo>
                  <a:pt x="5124450" y="38100"/>
                </a:lnTo>
                <a:cubicBezTo>
                  <a:pt x="5124450" y="59128"/>
                  <a:pt x="5107378" y="76200"/>
                  <a:pt x="508635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5" name="Shape 33"/>
          <p:cNvSpPr/>
          <p:nvPr/>
        </p:nvSpPr>
        <p:spPr>
          <a:xfrm>
            <a:off x="6446520" y="3208020"/>
            <a:ext cx="4619625" cy="76200"/>
          </a:xfrm>
          <a:custGeom>
            <a:avLst/>
            <a:gdLst/>
            <a:ahLst/>
            <a:cxnLst/>
            <a:rect l="l" t="t" r="r" b="b"/>
            <a:pathLst>
              <a:path w="4619625" h="76200">
                <a:moveTo>
                  <a:pt x="0" y="0"/>
                </a:moveTo>
                <a:lnTo>
                  <a:pt x="4619625" y="0"/>
                </a:lnTo>
                <a:lnTo>
                  <a:pt x="4619625" y="76200"/>
                </a:lnTo>
                <a:lnTo>
                  <a:pt x="0" y="76200"/>
                </a:lnTo>
                <a:lnTo>
                  <a:pt x="0" y="0"/>
                </a:ln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6" name="Shape 34"/>
          <p:cNvSpPr/>
          <p:nvPr/>
        </p:nvSpPr>
        <p:spPr>
          <a:xfrm>
            <a:off x="6214110" y="3752850"/>
            <a:ext cx="5589270" cy="3093720"/>
          </a:xfrm>
          <a:custGeom>
            <a:avLst/>
            <a:gdLst/>
            <a:ahLst/>
            <a:cxnLst/>
            <a:rect l="l" t="t" r="r" b="b"/>
            <a:pathLst>
              <a:path w="5589270" h="3093720">
                <a:moveTo>
                  <a:pt x="76198" y="0"/>
                </a:moveTo>
                <a:lnTo>
                  <a:pt x="5513072" y="0"/>
                </a:lnTo>
                <a:cubicBezTo>
                  <a:pt x="5555155" y="0"/>
                  <a:pt x="5589270" y="34115"/>
                  <a:pt x="5589270" y="76198"/>
                </a:cubicBezTo>
                <a:lnTo>
                  <a:pt x="5589270" y="3017522"/>
                </a:lnTo>
                <a:cubicBezTo>
                  <a:pt x="5589270" y="3059605"/>
                  <a:pt x="5555155" y="3093720"/>
                  <a:pt x="5513072" y="3093720"/>
                </a:cubicBezTo>
                <a:lnTo>
                  <a:pt x="76198" y="3093720"/>
                </a:lnTo>
                <a:cubicBezTo>
                  <a:pt x="34115" y="3093720"/>
                  <a:pt x="0" y="3059605"/>
                  <a:pt x="0" y="3017522"/>
                </a:cubicBezTo>
                <a:lnTo>
                  <a:pt x="0" y="76198"/>
                </a:lnTo>
                <a:cubicBezTo>
                  <a:pt x="0" y="34143"/>
                  <a:pt x="34143" y="0"/>
                  <a:pt x="76198" y="0"/>
                </a:cubicBezTo>
                <a:close/>
              </a:path>
            </a:pathLst>
          </a:custGeom>
          <a:solidFill>
            <a:srgbClr val="0C0E11"/>
          </a:solidFill>
          <a:ln w="10160">
            <a:solidFill>
              <a:srgbClr val="6B728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7" name="Shape 35"/>
          <p:cNvSpPr/>
          <p:nvPr/>
        </p:nvSpPr>
        <p:spPr>
          <a:xfrm>
            <a:off x="6470332" y="402336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3497" y="44128"/>
                </a:moveTo>
                <a:cubicBezTo>
                  <a:pt x="-1153" y="39477"/>
                  <a:pt x="-1153" y="31924"/>
                  <a:pt x="3497" y="27273"/>
                </a:cubicBezTo>
                <a:cubicBezTo>
                  <a:pt x="8148" y="22622"/>
                  <a:pt x="15701" y="22622"/>
                  <a:pt x="20352" y="27273"/>
                </a:cubicBezTo>
                <a:lnTo>
                  <a:pt x="79883" y="86804"/>
                </a:lnTo>
                <a:cubicBezTo>
                  <a:pt x="84534" y="91455"/>
                  <a:pt x="84534" y="99008"/>
                  <a:pt x="79883" y="103659"/>
                </a:cubicBezTo>
                <a:lnTo>
                  <a:pt x="20352" y="163190"/>
                </a:lnTo>
                <a:cubicBezTo>
                  <a:pt x="15701" y="167841"/>
                  <a:pt x="8148" y="167841"/>
                  <a:pt x="3497" y="163190"/>
                </a:cubicBezTo>
                <a:cubicBezTo>
                  <a:pt x="-1153" y="158539"/>
                  <a:pt x="-1153" y="150986"/>
                  <a:pt x="3497" y="146335"/>
                </a:cubicBezTo>
                <a:lnTo>
                  <a:pt x="54583" y="95250"/>
                </a:lnTo>
                <a:lnTo>
                  <a:pt x="3497" y="44128"/>
                </a:lnTo>
                <a:close/>
                <a:moveTo>
                  <a:pt x="83344" y="142875"/>
                </a:move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83344" y="166688"/>
                </a:lnTo>
                <a:cubicBezTo>
                  <a:pt x="76758" y="166688"/>
                  <a:pt x="71438" y="161367"/>
                  <a:pt x="71438" y="154781"/>
                </a:cubicBezTo>
                <a:cubicBezTo>
                  <a:pt x="71438" y="148196"/>
                  <a:pt x="76758" y="142875"/>
                  <a:pt x="83344" y="142875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8" name="Text 36"/>
          <p:cNvSpPr/>
          <p:nvPr/>
        </p:nvSpPr>
        <p:spPr>
          <a:xfrm>
            <a:off x="6684645" y="3985260"/>
            <a:ext cx="4981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Manual Check Process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446520" y="4404360"/>
            <a:ext cx="5124450" cy="342900"/>
          </a:xfrm>
          <a:custGeom>
            <a:avLst/>
            <a:gdLst/>
            <a:ahLst/>
            <a:cxnLst/>
            <a:rect l="l" t="t" r="r" b="b"/>
            <a:pathLst>
              <a:path w="5124450" h="342900">
                <a:moveTo>
                  <a:pt x="38100" y="0"/>
                </a:moveTo>
                <a:lnTo>
                  <a:pt x="5086350" y="0"/>
                </a:lnTo>
                <a:cubicBezTo>
                  <a:pt x="5107392" y="0"/>
                  <a:pt x="5124450" y="17058"/>
                  <a:pt x="5124450" y="38100"/>
                </a:cubicBezTo>
                <a:lnTo>
                  <a:pt x="5124450" y="304800"/>
                </a:lnTo>
                <a:cubicBezTo>
                  <a:pt x="5124450" y="325842"/>
                  <a:pt x="5107392" y="342900"/>
                  <a:pt x="50863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0" name="Text 38"/>
          <p:cNvSpPr/>
          <p:nvPr/>
        </p:nvSpPr>
        <p:spPr>
          <a:xfrm>
            <a:off x="6446520" y="4404360"/>
            <a:ext cx="5191125" cy="34290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systemctl status ssh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46520" y="4823460"/>
            <a:ext cx="5124450" cy="342900"/>
          </a:xfrm>
          <a:custGeom>
            <a:avLst/>
            <a:gdLst/>
            <a:ahLst/>
            <a:cxnLst/>
            <a:rect l="l" t="t" r="r" b="b"/>
            <a:pathLst>
              <a:path w="5124450" h="342900">
                <a:moveTo>
                  <a:pt x="38100" y="0"/>
                </a:moveTo>
                <a:lnTo>
                  <a:pt x="5086350" y="0"/>
                </a:lnTo>
                <a:cubicBezTo>
                  <a:pt x="5107392" y="0"/>
                  <a:pt x="5124450" y="17058"/>
                  <a:pt x="5124450" y="38100"/>
                </a:cubicBezTo>
                <a:lnTo>
                  <a:pt x="5124450" y="304800"/>
                </a:lnTo>
                <a:cubicBezTo>
                  <a:pt x="5124450" y="325842"/>
                  <a:pt x="5107392" y="342900"/>
                  <a:pt x="50863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2" name="Text 40"/>
          <p:cNvSpPr/>
          <p:nvPr/>
        </p:nvSpPr>
        <p:spPr>
          <a:xfrm>
            <a:off x="6446520" y="4823460"/>
            <a:ext cx="5191125" cy="34290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systemctl status tor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446520" y="5242560"/>
            <a:ext cx="5124450" cy="342900"/>
          </a:xfrm>
          <a:custGeom>
            <a:avLst/>
            <a:gdLst/>
            <a:ahLst/>
            <a:cxnLst/>
            <a:rect l="l" t="t" r="r" b="b"/>
            <a:pathLst>
              <a:path w="5124450" h="342900">
                <a:moveTo>
                  <a:pt x="38100" y="0"/>
                </a:moveTo>
                <a:lnTo>
                  <a:pt x="5086350" y="0"/>
                </a:lnTo>
                <a:cubicBezTo>
                  <a:pt x="5107392" y="0"/>
                  <a:pt x="5124450" y="17058"/>
                  <a:pt x="5124450" y="38100"/>
                </a:cubicBezTo>
                <a:lnTo>
                  <a:pt x="5124450" y="304800"/>
                </a:lnTo>
                <a:cubicBezTo>
                  <a:pt x="5124450" y="325842"/>
                  <a:pt x="5107392" y="342900"/>
                  <a:pt x="50863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4" name="Text 42"/>
          <p:cNvSpPr/>
          <p:nvPr/>
        </p:nvSpPr>
        <p:spPr>
          <a:xfrm>
            <a:off x="6446520" y="5242560"/>
            <a:ext cx="5191125" cy="34290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systemctl status apache2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46520" y="5661660"/>
            <a:ext cx="5124450" cy="342900"/>
          </a:xfrm>
          <a:custGeom>
            <a:avLst/>
            <a:gdLst/>
            <a:ahLst/>
            <a:cxnLst/>
            <a:rect l="l" t="t" r="r" b="b"/>
            <a:pathLst>
              <a:path w="5124450" h="342900">
                <a:moveTo>
                  <a:pt x="38100" y="0"/>
                </a:moveTo>
                <a:lnTo>
                  <a:pt x="5086350" y="0"/>
                </a:lnTo>
                <a:cubicBezTo>
                  <a:pt x="5107392" y="0"/>
                  <a:pt x="5124450" y="17058"/>
                  <a:pt x="5124450" y="38100"/>
                </a:cubicBezTo>
                <a:lnTo>
                  <a:pt x="5124450" y="304800"/>
                </a:lnTo>
                <a:cubicBezTo>
                  <a:pt x="5124450" y="325842"/>
                  <a:pt x="5107392" y="342900"/>
                  <a:pt x="50863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6" name="Text 44"/>
          <p:cNvSpPr/>
          <p:nvPr/>
        </p:nvSpPr>
        <p:spPr>
          <a:xfrm>
            <a:off x="6446520" y="5661660"/>
            <a:ext cx="5191125" cy="34290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journalctl -p err -b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454140" y="6156960"/>
            <a:ext cx="5122545" cy="457200"/>
          </a:xfrm>
          <a:custGeom>
            <a:avLst/>
            <a:gdLst/>
            <a:ahLst/>
            <a:cxnLst/>
            <a:rect l="l" t="t" r="r" b="b"/>
            <a:pathLst>
              <a:path w="5122545" h="457200">
                <a:moveTo>
                  <a:pt x="15240" y="0"/>
                </a:moveTo>
                <a:lnTo>
                  <a:pt x="5084447" y="0"/>
                </a:lnTo>
                <a:cubicBezTo>
                  <a:pt x="5105488" y="0"/>
                  <a:pt x="5122545" y="17057"/>
                  <a:pt x="5122545" y="38098"/>
                </a:cubicBezTo>
                <a:lnTo>
                  <a:pt x="5122545" y="419102"/>
                </a:lnTo>
                <a:cubicBezTo>
                  <a:pt x="5122545" y="440143"/>
                  <a:pt x="5105488" y="457200"/>
                  <a:pt x="5084447" y="457200"/>
                </a:cubicBezTo>
                <a:lnTo>
                  <a:pt x="15240" y="457200"/>
                </a:lnTo>
                <a:cubicBezTo>
                  <a:pt x="6823" y="457200"/>
                  <a:pt x="0" y="450377"/>
                  <a:pt x="0" y="4419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DC2626">
              <a:alpha val="1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8" name="Shape 46"/>
          <p:cNvSpPr/>
          <p:nvPr/>
        </p:nvSpPr>
        <p:spPr>
          <a:xfrm>
            <a:off x="6454140" y="6156960"/>
            <a:ext cx="15240" cy="457200"/>
          </a:xfrm>
          <a:custGeom>
            <a:avLst/>
            <a:gdLst/>
            <a:ahLst/>
            <a:cxnLst/>
            <a:rect l="l" t="t" r="r" b="b"/>
            <a:pathLst>
              <a:path w="15240" h="457200">
                <a:moveTo>
                  <a:pt x="15240" y="0"/>
                </a:moveTo>
                <a:lnTo>
                  <a:pt x="15240" y="0"/>
                </a:lnTo>
                <a:lnTo>
                  <a:pt x="15240" y="457200"/>
                </a:lnTo>
                <a:lnTo>
                  <a:pt x="15240" y="457200"/>
                </a:lnTo>
                <a:cubicBezTo>
                  <a:pt x="6823" y="457200"/>
                  <a:pt x="0" y="450377"/>
                  <a:pt x="0" y="4419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9" name="Shape 47"/>
          <p:cNvSpPr/>
          <p:nvPr/>
        </p:nvSpPr>
        <p:spPr>
          <a:xfrm>
            <a:off x="6595110" y="630174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ubicBezTo>
                  <a:pt x="0" y="34144"/>
                  <a:pt x="34144" y="0"/>
                  <a:pt x="76200" y="0"/>
                </a:cubicBezTo>
                <a:close/>
                <a:moveTo>
                  <a:pt x="69056" y="35719"/>
                </a:moveTo>
                <a:lnTo>
                  <a:pt x="69056" y="76200"/>
                </a:lnTo>
                <a:cubicBezTo>
                  <a:pt x="69056" y="78581"/>
                  <a:pt x="70247" y="80814"/>
                  <a:pt x="72241" y="82153"/>
                </a:cubicBezTo>
                <a:lnTo>
                  <a:pt x="100816" y="101203"/>
                </a:lnTo>
                <a:cubicBezTo>
                  <a:pt x="104090" y="103406"/>
                  <a:pt x="108525" y="102513"/>
                  <a:pt x="110728" y="99209"/>
                </a:cubicBezTo>
                <a:cubicBezTo>
                  <a:pt x="112931" y="95905"/>
                  <a:pt x="112038" y="91500"/>
                  <a:pt x="108734" y="89297"/>
                </a:cubicBezTo>
                <a:lnTo>
                  <a:pt x="83344" y="72390"/>
                </a:lnTo>
                <a:lnTo>
                  <a:pt x="83344" y="35719"/>
                </a:lnTo>
                <a:cubicBezTo>
                  <a:pt x="83344" y="31760"/>
                  <a:pt x="80159" y="28575"/>
                  <a:pt x="76200" y="28575"/>
                </a:cubicBezTo>
                <a:cubicBezTo>
                  <a:pt x="72241" y="28575"/>
                  <a:pt x="69056" y="31760"/>
                  <a:pt x="69056" y="35719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0" name="Text 48"/>
          <p:cNvSpPr/>
          <p:nvPr/>
        </p:nvSpPr>
        <p:spPr>
          <a:xfrm>
            <a:off x="6823710" y="6271260"/>
            <a:ext cx="4714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C262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 per check: 2-3 minutes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502444" y="60960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24955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The Solution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762000"/>
            <a:ext cx="2409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Architecture &amp; Implementation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1137702" y="419100"/>
            <a:ext cx="9620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DC2626">
                    <a:alpha val="20000"/>
                  </a:srgbClr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384810" y="1184910"/>
            <a:ext cx="3798570" cy="2788920"/>
          </a:xfrm>
          <a:custGeom>
            <a:avLst/>
            <a:gdLst/>
            <a:ahLst/>
            <a:cxnLst/>
            <a:rect l="l" t="t" r="r" b="b"/>
            <a:pathLst>
              <a:path w="3798570" h="2788920">
                <a:moveTo>
                  <a:pt x="76193" y="0"/>
                </a:moveTo>
                <a:lnTo>
                  <a:pt x="3722377" y="0"/>
                </a:lnTo>
                <a:cubicBezTo>
                  <a:pt x="3764457" y="0"/>
                  <a:pt x="3798570" y="34113"/>
                  <a:pt x="3798570" y="76193"/>
                </a:cubicBezTo>
                <a:lnTo>
                  <a:pt x="3798570" y="2712727"/>
                </a:lnTo>
                <a:cubicBezTo>
                  <a:pt x="3798570" y="2754807"/>
                  <a:pt x="3764457" y="2788920"/>
                  <a:pt x="3722377" y="2788920"/>
                </a:cubicBezTo>
                <a:lnTo>
                  <a:pt x="76193" y="2788920"/>
                </a:lnTo>
                <a:cubicBezTo>
                  <a:pt x="34141" y="2788920"/>
                  <a:pt x="0" y="2754779"/>
                  <a:pt x="0" y="2712727"/>
                </a:cubicBezTo>
                <a:lnTo>
                  <a:pt x="0" y="76193"/>
                </a:lnTo>
                <a:cubicBezTo>
                  <a:pt x="0" y="34141"/>
                  <a:pt x="34141" y="0"/>
                  <a:pt x="76193" y="0"/>
                </a:cubicBezTo>
                <a:close/>
              </a:path>
            </a:pathLst>
          </a:custGeom>
          <a:solidFill>
            <a:srgbClr val="0C0E11"/>
          </a:solidFill>
          <a:ln w="10160">
            <a:solidFill>
              <a:srgbClr val="D1D5DB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8" name="Shape 6"/>
          <p:cNvSpPr/>
          <p:nvPr/>
        </p:nvSpPr>
        <p:spPr>
          <a:xfrm>
            <a:off x="564832" y="137922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5484" y="8930"/>
                </a:moveTo>
                <a:cubicBezTo>
                  <a:pt x="65484" y="3981"/>
                  <a:pt x="61503" y="0"/>
                  <a:pt x="56555" y="0"/>
                </a:cubicBezTo>
                <a:cubicBezTo>
                  <a:pt x="51606" y="0"/>
                  <a:pt x="47625" y="3981"/>
                  <a:pt x="47625" y="8930"/>
                </a:cubicBezTo>
                <a:lnTo>
                  <a:pt x="47625" y="23812"/>
                </a:lnTo>
                <a:cubicBezTo>
                  <a:pt x="34491" y="23812"/>
                  <a:pt x="23812" y="34491"/>
                  <a:pt x="23812" y="47625"/>
                </a:cubicBezTo>
                <a:lnTo>
                  <a:pt x="8930" y="47625"/>
                </a:lnTo>
                <a:cubicBezTo>
                  <a:pt x="3981" y="47625"/>
                  <a:pt x="0" y="51606"/>
                  <a:pt x="0" y="56555"/>
                </a:cubicBezTo>
                <a:cubicBezTo>
                  <a:pt x="0" y="61503"/>
                  <a:pt x="3981" y="65484"/>
                  <a:pt x="8930" y="65484"/>
                </a:cubicBezTo>
                <a:lnTo>
                  <a:pt x="23812" y="65484"/>
                </a:lnTo>
                <a:lnTo>
                  <a:pt x="23812" y="86320"/>
                </a:lnTo>
                <a:lnTo>
                  <a:pt x="8930" y="86320"/>
                </a:lnTo>
                <a:cubicBezTo>
                  <a:pt x="3981" y="86320"/>
                  <a:pt x="0" y="90301"/>
                  <a:pt x="0" y="95250"/>
                </a:cubicBezTo>
                <a:cubicBezTo>
                  <a:pt x="0" y="100199"/>
                  <a:pt x="3981" y="104180"/>
                  <a:pt x="8930" y="104180"/>
                </a:cubicBezTo>
                <a:lnTo>
                  <a:pt x="23812" y="104180"/>
                </a:lnTo>
                <a:lnTo>
                  <a:pt x="23812" y="125016"/>
                </a:lnTo>
                <a:lnTo>
                  <a:pt x="8930" y="125016"/>
                </a:lnTo>
                <a:cubicBezTo>
                  <a:pt x="3981" y="125016"/>
                  <a:pt x="0" y="128997"/>
                  <a:pt x="0" y="133945"/>
                </a:cubicBezTo>
                <a:cubicBezTo>
                  <a:pt x="0" y="138894"/>
                  <a:pt x="3981" y="142875"/>
                  <a:pt x="8930" y="142875"/>
                </a:cubicBezTo>
                <a:lnTo>
                  <a:pt x="23812" y="142875"/>
                </a:lnTo>
                <a:cubicBezTo>
                  <a:pt x="23812" y="156009"/>
                  <a:pt x="34491" y="166688"/>
                  <a:pt x="47625" y="166688"/>
                </a:cubicBezTo>
                <a:lnTo>
                  <a:pt x="47625" y="181570"/>
                </a:lnTo>
                <a:cubicBezTo>
                  <a:pt x="47625" y="186519"/>
                  <a:pt x="51606" y="190500"/>
                  <a:pt x="56555" y="190500"/>
                </a:cubicBezTo>
                <a:cubicBezTo>
                  <a:pt x="61503" y="190500"/>
                  <a:pt x="65484" y="186519"/>
                  <a:pt x="65484" y="181570"/>
                </a:cubicBezTo>
                <a:lnTo>
                  <a:pt x="65484" y="166688"/>
                </a:lnTo>
                <a:lnTo>
                  <a:pt x="86320" y="166688"/>
                </a:lnTo>
                <a:lnTo>
                  <a:pt x="86320" y="181570"/>
                </a:lnTo>
                <a:cubicBezTo>
                  <a:pt x="86320" y="186519"/>
                  <a:pt x="90301" y="190500"/>
                  <a:pt x="95250" y="190500"/>
                </a:cubicBezTo>
                <a:cubicBezTo>
                  <a:pt x="100199" y="190500"/>
                  <a:pt x="104180" y="186519"/>
                  <a:pt x="104180" y="181570"/>
                </a:cubicBezTo>
                <a:lnTo>
                  <a:pt x="104180" y="166688"/>
                </a:lnTo>
                <a:lnTo>
                  <a:pt x="125016" y="166688"/>
                </a:lnTo>
                <a:lnTo>
                  <a:pt x="125016" y="181570"/>
                </a:lnTo>
                <a:cubicBezTo>
                  <a:pt x="125016" y="186519"/>
                  <a:pt x="128997" y="190500"/>
                  <a:pt x="133945" y="190500"/>
                </a:cubicBezTo>
                <a:cubicBezTo>
                  <a:pt x="138894" y="190500"/>
                  <a:pt x="142875" y="186519"/>
                  <a:pt x="142875" y="181570"/>
                </a:cubicBezTo>
                <a:lnTo>
                  <a:pt x="142875" y="166688"/>
                </a:lnTo>
                <a:cubicBezTo>
                  <a:pt x="156009" y="166688"/>
                  <a:pt x="166688" y="156009"/>
                  <a:pt x="166688" y="142875"/>
                </a:cubicBezTo>
                <a:lnTo>
                  <a:pt x="181570" y="142875"/>
                </a:lnTo>
                <a:cubicBezTo>
                  <a:pt x="186519" y="142875"/>
                  <a:pt x="190500" y="138894"/>
                  <a:pt x="190500" y="133945"/>
                </a:cubicBezTo>
                <a:cubicBezTo>
                  <a:pt x="190500" y="128997"/>
                  <a:pt x="186519" y="125016"/>
                  <a:pt x="181570" y="125016"/>
                </a:cubicBezTo>
                <a:lnTo>
                  <a:pt x="166688" y="125016"/>
                </a:lnTo>
                <a:lnTo>
                  <a:pt x="166688" y="104180"/>
                </a:lnTo>
                <a:lnTo>
                  <a:pt x="181570" y="104180"/>
                </a:lnTo>
                <a:cubicBezTo>
                  <a:pt x="186519" y="104180"/>
                  <a:pt x="190500" y="100199"/>
                  <a:pt x="190500" y="95250"/>
                </a:cubicBezTo>
                <a:cubicBezTo>
                  <a:pt x="190500" y="90301"/>
                  <a:pt x="186519" y="86320"/>
                  <a:pt x="181570" y="86320"/>
                </a:cubicBezTo>
                <a:lnTo>
                  <a:pt x="166688" y="86320"/>
                </a:lnTo>
                <a:lnTo>
                  <a:pt x="166688" y="65484"/>
                </a:lnTo>
                <a:lnTo>
                  <a:pt x="181570" y="65484"/>
                </a:lnTo>
                <a:cubicBezTo>
                  <a:pt x="186519" y="65484"/>
                  <a:pt x="190500" y="61503"/>
                  <a:pt x="190500" y="56555"/>
                </a:cubicBezTo>
                <a:cubicBezTo>
                  <a:pt x="190500" y="51606"/>
                  <a:pt x="186519" y="47625"/>
                  <a:pt x="181570" y="47625"/>
                </a:cubicBezTo>
                <a:lnTo>
                  <a:pt x="166688" y="47625"/>
                </a:lnTo>
                <a:cubicBezTo>
                  <a:pt x="166688" y="34491"/>
                  <a:pt x="156009" y="23812"/>
                  <a:pt x="142875" y="23812"/>
                </a:cubicBezTo>
                <a:lnTo>
                  <a:pt x="142875" y="8930"/>
                </a:lnTo>
                <a:cubicBezTo>
                  <a:pt x="142875" y="3981"/>
                  <a:pt x="138894" y="0"/>
                  <a:pt x="133945" y="0"/>
                </a:cubicBezTo>
                <a:cubicBezTo>
                  <a:pt x="128997" y="0"/>
                  <a:pt x="125016" y="3981"/>
                  <a:pt x="125016" y="8930"/>
                </a:cubicBezTo>
                <a:lnTo>
                  <a:pt x="125016" y="23812"/>
                </a:lnTo>
                <a:lnTo>
                  <a:pt x="104180" y="23812"/>
                </a:lnTo>
                <a:lnTo>
                  <a:pt x="104180" y="8930"/>
                </a:lnTo>
                <a:cubicBezTo>
                  <a:pt x="104180" y="3981"/>
                  <a:pt x="100199" y="0"/>
                  <a:pt x="95250" y="0"/>
                </a:cubicBezTo>
                <a:cubicBezTo>
                  <a:pt x="90301" y="0"/>
                  <a:pt x="86320" y="3981"/>
                  <a:pt x="86320" y="8930"/>
                </a:cubicBezTo>
                <a:lnTo>
                  <a:pt x="86320" y="23812"/>
                </a:lnTo>
                <a:lnTo>
                  <a:pt x="65484" y="23812"/>
                </a:lnTo>
                <a:lnTo>
                  <a:pt x="65484" y="8930"/>
                </a:lnTo>
                <a:close/>
                <a:moveTo>
                  <a:pt x="59531" y="47625"/>
                </a:moveTo>
                <a:lnTo>
                  <a:pt x="130969" y="47625"/>
                </a:lnTo>
                <a:cubicBezTo>
                  <a:pt x="137554" y="47625"/>
                  <a:pt x="142875" y="52946"/>
                  <a:pt x="142875" y="59531"/>
                </a:cubicBezTo>
                <a:lnTo>
                  <a:pt x="142875" y="130969"/>
                </a:lnTo>
                <a:cubicBezTo>
                  <a:pt x="142875" y="137554"/>
                  <a:pt x="137554" y="142875"/>
                  <a:pt x="130969" y="142875"/>
                </a:cubicBezTo>
                <a:lnTo>
                  <a:pt x="59531" y="142875"/>
                </a:lnTo>
                <a:cubicBezTo>
                  <a:pt x="52946" y="142875"/>
                  <a:pt x="47625" y="137554"/>
                  <a:pt x="47625" y="130969"/>
                </a:cubicBezTo>
                <a:lnTo>
                  <a:pt x="47625" y="59531"/>
                </a:lnTo>
                <a:cubicBezTo>
                  <a:pt x="47625" y="52946"/>
                  <a:pt x="52946" y="47625"/>
                  <a:pt x="59531" y="47625"/>
                </a:cubicBezTo>
                <a:close/>
                <a:moveTo>
                  <a:pt x="65484" y="65484"/>
                </a:moveTo>
                <a:lnTo>
                  <a:pt x="65484" y="125016"/>
                </a:lnTo>
                <a:lnTo>
                  <a:pt x="125016" y="125016"/>
                </a:lnTo>
                <a:lnTo>
                  <a:pt x="125016" y="65484"/>
                </a:lnTo>
                <a:lnTo>
                  <a:pt x="65484" y="65484"/>
                </a:ln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7"/>
          <p:cNvSpPr/>
          <p:nvPr/>
        </p:nvSpPr>
        <p:spPr>
          <a:xfrm>
            <a:off x="855345" y="1341120"/>
            <a:ext cx="1647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48640" y="1722120"/>
            <a:ext cx="3484245" cy="647700"/>
          </a:xfrm>
          <a:custGeom>
            <a:avLst/>
            <a:gdLst/>
            <a:ahLst/>
            <a:cxnLst/>
            <a:rect l="l" t="t" r="r" b="b"/>
            <a:pathLst>
              <a:path w="3484245" h="647700">
                <a:moveTo>
                  <a:pt x="15240" y="0"/>
                </a:moveTo>
                <a:lnTo>
                  <a:pt x="3446147" y="0"/>
                </a:lnTo>
                <a:cubicBezTo>
                  <a:pt x="3467174" y="0"/>
                  <a:pt x="3484245" y="17071"/>
                  <a:pt x="3484245" y="38098"/>
                </a:cubicBezTo>
                <a:lnTo>
                  <a:pt x="3484245" y="609602"/>
                </a:lnTo>
                <a:cubicBezTo>
                  <a:pt x="3484245" y="630643"/>
                  <a:pt x="3467188" y="647700"/>
                  <a:pt x="3446147" y="647700"/>
                </a:cubicBezTo>
                <a:lnTo>
                  <a:pt x="15240" y="647700"/>
                </a:lnTo>
                <a:cubicBezTo>
                  <a:pt x="6823" y="647700"/>
                  <a:pt x="0" y="640877"/>
                  <a:pt x="0" y="6324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1" name="Shape 9"/>
          <p:cNvSpPr/>
          <p:nvPr/>
        </p:nvSpPr>
        <p:spPr>
          <a:xfrm>
            <a:off x="548640" y="1722120"/>
            <a:ext cx="15240" cy="647700"/>
          </a:xfrm>
          <a:custGeom>
            <a:avLst/>
            <a:gdLst/>
            <a:ahLst/>
            <a:cxnLst/>
            <a:rect l="l" t="t" r="r" b="b"/>
            <a:pathLst>
              <a:path w="15240" h="647700">
                <a:moveTo>
                  <a:pt x="15240" y="0"/>
                </a:moveTo>
                <a:lnTo>
                  <a:pt x="15240" y="0"/>
                </a:lnTo>
                <a:lnTo>
                  <a:pt x="15240" y="647700"/>
                </a:lnTo>
                <a:lnTo>
                  <a:pt x="15240" y="647700"/>
                </a:lnTo>
                <a:cubicBezTo>
                  <a:pt x="6823" y="647700"/>
                  <a:pt x="0" y="640877"/>
                  <a:pt x="0" y="6324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2" name="Text 10"/>
          <p:cNvSpPr/>
          <p:nvPr/>
        </p:nvSpPr>
        <p:spPr>
          <a:xfrm>
            <a:off x="670560" y="1836420"/>
            <a:ext cx="3324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Custom Bash Scripting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70560" y="2065020"/>
            <a:ext cx="3314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Native shell implementation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48640" y="2446020"/>
            <a:ext cx="3484245" cy="647700"/>
          </a:xfrm>
          <a:custGeom>
            <a:avLst/>
            <a:gdLst/>
            <a:ahLst/>
            <a:cxnLst/>
            <a:rect l="l" t="t" r="r" b="b"/>
            <a:pathLst>
              <a:path w="3484245" h="647700">
                <a:moveTo>
                  <a:pt x="15240" y="0"/>
                </a:moveTo>
                <a:lnTo>
                  <a:pt x="3446147" y="0"/>
                </a:lnTo>
                <a:cubicBezTo>
                  <a:pt x="3467174" y="0"/>
                  <a:pt x="3484245" y="17071"/>
                  <a:pt x="3484245" y="38098"/>
                </a:cubicBezTo>
                <a:lnTo>
                  <a:pt x="3484245" y="609602"/>
                </a:lnTo>
                <a:cubicBezTo>
                  <a:pt x="3484245" y="630643"/>
                  <a:pt x="3467188" y="647700"/>
                  <a:pt x="3446147" y="647700"/>
                </a:cubicBezTo>
                <a:lnTo>
                  <a:pt x="15240" y="647700"/>
                </a:lnTo>
                <a:cubicBezTo>
                  <a:pt x="6823" y="647700"/>
                  <a:pt x="0" y="640877"/>
                  <a:pt x="0" y="6324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Shape 13"/>
          <p:cNvSpPr/>
          <p:nvPr/>
        </p:nvSpPr>
        <p:spPr>
          <a:xfrm>
            <a:off x="548640" y="2446020"/>
            <a:ext cx="15240" cy="647700"/>
          </a:xfrm>
          <a:custGeom>
            <a:avLst/>
            <a:gdLst/>
            <a:ahLst/>
            <a:cxnLst/>
            <a:rect l="l" t="t" r="r" b="b"/>
            <a:pathLst>
              <a:path w="15240" h="647700">
                <a:moveTo>
                  <a:pt x="15240" y="0"/>
                </a:moveTo>
                <a:lnTo>
                  <a:pt x="15240" y="0"/>
                </a:lnTo>
                <a:lnTo>
                  <a:pt x="15240" y="647700"/>
                </a:lnTo>
                <a:lnTo>
                  <a:pt x="15240" y="647700"/>
                </a:lnTo>
                <a:cubicBezTo>
                  <a:pt x="6823" y="647700"/>
                  <a:pt x="0" y="640877"/>
                  <a:pt x="0" y="6324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6" name="Text 14"/>
          <p:cNvSpPr/>
          <p:nvPr/>
        </p:nvSpPr>
        <p:spPr>
          <a:xfrm>
            <a:off x="670560" y="2560320"/>
            <a:ext cx="3324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Unix I/O Redirection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70560" y="2788920"/>
            <a:ext cx="3314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Pipes, filters, and streams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48640" y="3169920"/>
            <a:ext cx="3484245" cy="647700"/>
          </a:xfrm>
          <a:custGeom>
            <a:avLst/>
            <a:gdLst/>
            <a:ahLst/>
            <a:cxnLst/>
            <a:rect l="l" t="t" r="r" b="b"/>
            <a:pathLst>
              <a:path w="3484245" h="647700">
                <a:moveTo>
                  <a:pt x="15240" y="0"/>
                </a:moveTo>
                <a:lnTo>
                  <a:pt x="3446147" y="0"/>
                </a:lnTo>
                <a:cubicBezTo>
                  <a:pt x="3467174" y="0"/>
                  <a:pt x="3484245" y="17071"/>
                  <a:pt x="3484245" y="38098"/>
                </a:cubicBezTo>
                <a:lnTo>
                  <a:pt x="3484245" y="609602"/>
                </a:lnTo>
                <a:cubicBezTo>
                  <a:pt x="3484245" y="630643"/>
                  <a:pt x="3467188" y="647700"/>
                  <a:pt x="3446147" y="647700"/>
                </a:cubicBezTo>
                <a:lnTo>
                  <a:pt x="15240" y="647700"/>
                </a:lnTo>
                <a:cubicBezTo>
                  <a:pt x="6823" y="647700"/>
                  <a:pt x="0" y="640877"/>
                  <a:pt x="0" y="6324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Shape 17"/>
          <p:cNvSpPr/>
          <p:nvPr/>
        </p:nvSpPr>
        <p:spPr>
          <a:xfrm>
            <a:off x="548640" y="3169920"/>
            <a:ext cx="15240" cy="647700"/>
          </a:xfrm>
          <a:custGeom>
            <a:avLst/>
            <a:gdLst/>
            <a:ahLst/>
            <a:cxnLst/>
            <a:rect l="l" t="t" r="r" b="b"/>
            <a:pathLst>
              <a:path w="15240" h="647700">
                <a:moveTo>
                  <a:pt x="15240" y="0"/>
                </a:moveTo>
                <a:lnTo>
                  <a:pt x="15240" y="0"/>
                </a:lnTo>
                <a:lnTo>
                  <a:pt x="15240" y="647700"/>
                </a:lnTo>
                <a:lnTo>
                  <a:pt x="15240" y="647700"/>
                </a:lnTo>
                <a:cubicBezTo>
                  <a:pt x="6823" y="647700"/>
                  <a:pt x="0" y="640877"/>
                  <a:pt x="0" y="6324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0" name="Text 18"/>
          <p:cNvSpPr/>
          <p:nvPr/>
        </p:nvSpPr>
        <p:spPr>
          <a:xfrm>
            <a:off x="670560" y="3284220"/>
            <a:ext cx="3324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systemctl &amp; journalctl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70560" y="3512820"/>
            <a:ext cx="3314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Systemd integration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84810" y="4095750"/>
            <a:ext cx="3798570" cy="1645920"/>
          </a:xfrm>
          <a:custGeom>
            <a:avLst/>
            <a:gdLst/>
            <a:ahLst/>
            <a:cxnLst/>
            <a:rect l="l" t="t" r="r" b="b"/>
            <a:pathLst>
              <a:path w="3798570" h="1645920">
                <a:moveTo>
                  <a:pt x="76206" y="0"/>
                </a:moveTo>
                <a:lnTo>
                  <a:pt x="3722364" y="0"/>
                </a:lnTo>
                <a:cubicBezTo>
                  <a:pt x="3764451" y="0"/>
                  <a:pt x="3798570" y="34119"/>
                  <a:pt x="3798570" y="76206"/>
                </a:cubicBezTo>
                <a:lnTo>
                  <a:pt x="3798570" y="1569714"/>
                </a:lnTo>
                <a:cubicBezTo>
                  <a:pt x="3798570" y="1611801"/>
                  <a:pt x="3764451" y="1645920"/>
                  <a:pt x="3722364" y="1645920"/>
                </a:cubicBezTo>
                <a:lnTo>
                  <a:pt x="76206" y="1645920"/>
                </a:lnTo>
                <a:cubicBezTo>
                  <a:pt x="34119" y="1645920"/>
                  <a:pt x="0" y="1611801"/>
                  <a:pt x="0" y="1569714"/>
                </a:cubicBezTo>
                <a:lnTo>
                  <a:pt x="0" y="76206"/>
                </a:lnTo>
                <a:cubicBezTo>
                  <a:pt x="0" y="34147"/>
                  <a:pt x="34147" y="0"/>
                  <a:pt x="76206" y="0"/>
                </a:cubicBezTo>
                <a:close/>
              </a:path>
            </a:pathLst>
          </a:custGeom>
          <a:gradFill flip="none" rotWithShape="1">
            <a:gsLst>
              <a:gs pos="0">
                <a:srgbClr val="D1D5DB">
                  <a:alpha val="10000"/>
                </a:srgbClr>
              </a:gs>
              <a:gs pos="100000">
                <a:srgbClr val="D1D5DB">
                  <a:alpha val="5000"/>
                </a:srgbClr>
              </a:gs>
            </a:gsLst>
            <a:lin ang="2700000" scaled="1"/>
          </a:gradFill>
          <a:ln w="10160">
            <a:solidFill>
              <a:srgbClr val="D1D5DB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23" name="Shape 21"/>
          <p:cNvSpPr/>
          <p:nvPr/>
        </p:nvSpPr>
        <p:spPr>
          <a:xfrm>
            <a:off x="543401" y="4299585"/>
            <a:ext cx="214313" cy="171450"/>
          </a:xfrm>
          <a:custGeom>
            <a:avLst/>
            <a:gdLst/>
            <a:ahLst/>
            <a:cxnLst/>
            <a:rect l="l" t="t" r="r" b="b"/>
            <a:pathLst>
              <a:path w="214313" h="171450">
                <a:moveTo>
                  <a:pt x="139270" y="70489"/>
                </a:moveTo>
                <a:cubicBezTo>
                  <a:pt x="143355" y="69384"/>
                  <a:pt x="147641" y="71326"/>
                  <a:pt x="149483" y="75110"/>
                </a:cubicBezTo>
                <a:lnTo>
                  <a:pt x="155711" y="87701"/>
                </a:lnTo>
                <a:cubicBezTo>
                  <a:pt x="159161" y="88170"/>
                  <a:pt x="162543" y="89107"/>
                  <a:pt x="165724" y="90413"/>
                </a:cubicBezTo>
                <a:lnTo>
                  <a:pt x="177444" y="82611"/>
                </a:lnTo>
                <a:cubicBezTo>
                  <a:pt x="180960" y="80267"/>
                  <a:pt x="185615" y="80736"/>
                  <a:pt x="188595" y="83716"/>
                </a:cubicBezTo>
                <a:lnTo>
                  <a:pt x="195024" y="90145"/>
                </a:lnTo>
                <a:cubicBezTo>
                  <a:pt x="198005" y="93125"/>
                  <a:pt x="198473" y="97814"/>
                  <a:pt x="196129" y="101296"/>
                </a:cubicBezTo>
                <a:lnTo>
                  <a:pt x="188327" y="112983"/>
                </a:lnTo>
                <a:cubicBezTo>
                  <a:pt x="188963" y="114557"/>
                  <a:pt x="189533" y="116198"/>
                  <a:pt x="190001" y="117905"/>
                </a:cubicBezTo>
                <a:cubicBezTo>
                  <a:pt x="190470" y="119613"/>
                  <a:pt x="190772" y="121287"/>
                  <a:pt x="191006" y="122995"/>
                </a:cubicBezTo>
                <a:lnTo>
                  <a:pt x="203630" y="129224"/>
                </a:lnTo>
                <a:cubicBezTo>
                  <a:pt x="207414" y="131099"/>
                  <a:pt x="209357" y="135385"/>
                  <a:pt x="208251" y="139437"/>
                </a:cubicBezTo>
                <a:lnTo>
                  <a:pt x="205907" y="148210"/>
                </a:lnTo>
                <a:cubicBezTo>
                  <a:pt x="204802" y="152262"/>
                  <a:pt x="201018" y="155008"/>
                  <a:pt x="196799" y="154740"/>
                </a:cubicBezTo>
                <a:lnTo>
                  <a:pt x="182735" y="153836"/>
                </a:lnTo>
                <a:cubicBezTo>
                  <a:pt x="180625" y="156549"/>
                  <a:pt x="178181" y="159060"/>
                  <a:pt x="175401" y="161203"/>
                </a:cubicBezTo>
                <a:lnTo>
                  <a:pt x="176306" y="175234"/>
                </a:lnTo>
                <a:cubicBezTo>
                  <a:pt x="176573" y="179453"/>
                  <a:pt x="173828" y="183271"/>
                  <a:pt x="169776" y="184342"/>
                </a:cubicBezTo>
                <a:lnTo>
                  <a:pt x="161002" y="186686"/>
                </a:lnTo>
                <a:cubicBezTo>
                  <a:pt x="156917" y="187791"/>
                  <a:pt x="152664" y="185849"/>
                  <a:pt x="150789" y="182065"/>
                </a:cubicBezTo>
                <a:lnTo>
                  <a:pt x="144560" y="169474"/>
                </a:lnTo>
                <a:cubicBezTo>
                  <a:pt x="141111" y="169005"/>
                  <a:pt x="137729" y="168068"/>
                  <a:pt x="134548" y="166762"/>
                </a:cubicBezTo>
                <a:lnTo>
                  <a:pt x="122828" y="174564"/>
                </a:lnTo>
                <a:cubicBezTo>
                  <a:pt x="119312" y="176908"/>
                  <a:pt x="114657" y="176439"/>
                  <a:pt x="111677" y="173459"/>
                </a:cubicBezTo>
                <a:lnTo>
                  <a:pt x="105248" y="167030"/>
                </a:lnTo>
                <a:cubicBezTo>
                  <a:pt x="102267" y="164050"/>
                  <a:pt x="101798" y="159395"/>
                  <a:pt x="104142" y="155879"/>
                </a:cubicBezTo>
                <a:lnTo>
                  <a:pt x="111945" y="144159"/>
                </a:lnTo>
                <a:cubicBezTo>
                  <a:pt x="111309" y="142585"/>
                  <a:pt x="110739" y="140944"/>
                  <a:pt x="110270" y="139236"/>
                </a:cubicBezTo>
                <a:cubicBezTo>
                  <a:pt x="109802" y="137528"/>
                  <a:pt x="109500" y="135821"/>
                  <a:pt x="109266" y="134146"/>
                </a:cubicBezTo>
                <a:lnTo>
                  <a:pt x="96642" y="127918"/>
                </a:lnTo>
                <a:cubicBezTo>
                  <a:pt x="92858" y="126043"/>
                  <a:pt x="90949" y="121756"/>
                  <a:pt x="92020" y="117704"/>
                </a:cubicBezTo>
                <a:lnTo>
                  <a:pt x="94364" y="108931"/>
                </a:lnTo>
                <a:cubicBezTo>
                  <a:pt x="95470" y="104879"/>
                  <a:pt x="99253" y="102133"/>
                  <a:pt x="103473" y="102401"/>
                </a:cubicBezTo>
                <a:lnTo>
                  <a:pt x="117504" y="103305"/>
                </a:lnTo>
                <a:cubicBezTo>
                  <a:pt x="119613" y="100593"/>
                  <a:pt x="122058" y="98081"/>
                  <a:pt x="124837" y="95938"/>
                </a:cubicBezTo>
                <a:lnTo>
                  <a:pt x="123933" y="81941"/>
                </a:lnTo>
                <a:cubicBezTo>
                  <a:pt x="123665" y="77722"/>
                  <a:pt x="126411" y="73904"/>
                  <a:pt x="130463" y="72833"/>
                </a:cubicBezTo>
                <a:lnTo>
                  <a:pt x="139236" y="70489"/>
                </a:lnTo>
                <a:close/>
                <a:moveTo>
                  <a:pt x="150153" y="113854"/>
                </a:moveTo>
                <a:cubicBezTo>
                  <a:pt x="142021" y="113863"/>
                  <a:pt x="135426" y="120472"/>
                  <a:pt x="135435" y="128604"/>
                </a:cubicBezTo>
                <a:cubicBezTo>
                  <a:pt x="135445" y="136736"/>
                  <a:pt x="142054" y="143331"/>
                  <a:pt x="150186" y="143321"/>
                </a:cubicBezTo>
                <a:cubicBezTo>
                  <a:pt x="158318" y="143312"/>
                  <a:pt x="164913" y="136703"/>
                  <a:pt x="164903" y="128571"/>
                </a:cubicBezTo>
                <a:cubicBezTo>
                  <a:pt x="164894" y="120439"/>
                  <a:pt x="158285" y="113844"/>
                  <a:pt x="150153" y="113854"/>
                </a:cubicBezTo>
                <a:close/>
                <a:moveTo>
                  <a:pt x="75311" y="-15236"/>
                </a:moveTo>
                <a:lnTo>
                  <a:pt x="84084" y="-12892"/>
                </a:lnTo>
                <a:cubicBezTo>
                  <a:pt x="88136" y="-11787"/>
                  <a:pt x="90882" y="-7970"/>
                  <a:pt x="90614" y="-3784"/>
                </a:cubicBezTo>
                <a:lnTo>
                  <a:pt x="89710" y="10213"/>
                </a:lnTo>
                <a:cubicBezTo>
                  <a:pt x="92489" y="12356"/>
                  <a:pt x="94934" y="14834"/>
                  <a:pt x="97043" y="17580"/>
                </a:cubicBezTo>
                <a:lnTo>
                  <a:pt x="111108" y="16676"/>
                </a:lnTo>
                <a:cubicBezTo>
                  <a:pt x="115293" y="16408"/>
                  <a:pt x="119111" y="19154"/>
                  <a:pt x="120216" y="23206"/>
                </a:cubicBezTo>
                <a:lnTo>
                  <a:pt x="122560" y="31979"/>
                </a:lnTo>
                <a:cubicBezTo>
                  <a:pt x="123632" y="36031"/>
                  <a:pt x="121723" y="40318"/>
                  <a:pt x="117939" y="42193"/>
                </a:cubicBezTo>
                <a:lnTo>
                  <a:pt x="105315" y="48421"/>
                </a:lnTo>
                <a:cubicBezTo>
                  <a:pt x="105080" y="50129"/>
                  <a:pt x="104745" y="51837"/>
                  <a:pt x="104310" y="53511"/>
                </a:cubicBezTo>
                <a:cubicBezTo>
                  <a:pt x="103875" y="55185"/>
                  <a:pt x="103272" y="56860"/>
                  <a:pt x="102636" y="58434"/>
                </a:cubicBezTo>
                <a:lnTo>
                  <a:pt x="110438" y="70154"/>
                </a:lnTo>
                <a:cubicBezTo>
                  <a:pt x="112782" y="73670"/>
                  <a:pt x="112313" y="78325"/>
                  <a:pt x="109333" y="81305"/>
                </a:cubicBezTo>
                <a:lnTo>
                  <a:pt x="102903" y="87734"/>
                </a:lnTo>
                <a:cubicBezTo>
                  <a:pt x="99923" y="90714"/>
                  <a:pt x="95269" y="91183"/>
                  <a:pt x="91753" y="88839"/>
                </a:cubicBezTo>
                <a:lnTo>
                  <a:pt x="80032" y="81037"/>
                </a:lnTo>
                <a:cubicBezTo>
                  <a:pt x="76851" y="82343"/>
                  <a:pt x="73469" y="83280"/>
                  <a:pt x="70020" y="83749"/>
                </a:cubicBezTo>
                <a:lnTo>
                  <a:pt x="63791" y="96340"/>
                </a:lnTo>
                <a:cubicBezTo>
                  <a:pt x="61916" y="100124"/>
                  <a:pt x="57630" y="102033"/>
                  <a:pt x="53578" y="100961"/>
                </a:cubicBezTo>
                <a:lnTo>
                  <a:pt x="44805" y="98617"/>
                </a:lnTo>
                <a:cubicBezTo>
                  <a:pt x="40719" y="97512"/>
                  <a:pt x="38007" y="93695"/>
                  <a:pt x="38275" y="89509"/>
                </a:cubicBezTo>
                <a:lnTo>
                  <a:pt x="39179" y="75478"/>
                </a:lnTo>
                <a:cubicBezTo>
                  <a:pt x="36400" y="73335"/>
                  <a:pt x="33955" y="70857"/>
                  <a:pt x="31845" y="68111"/>
                </a:cubicBezTo>
                <a:lnTo>
                  <a:pt x="17781" y="69015"/>
                </a:lnTo>
                <a:cubicBezTo>
                  <a:pt x="13595" y="69283"/>
                  <a:pt x="9778" y="66537"/>
                  <a:pt x="8673" y="62485"/>
                </a:cubicBezTo>
                <a:lnTo>
                  <a:pt x="6329" y="53712"/>
                </a:lnTo>
                <a:cubicBezTo>
                  <a:pt x="5257" y="49660"/>
                  <a:pt x="7166" y="45374"/>
                  <a:pt x="10950" y="43499"/>
                </a:cubicBezTo>
                <a:lnTo>
                  <a:pt x="23574" y="37270"/>
                </a:lnTo>
                <a:cubicBezTo>
                  <a:pt x="23809" y="35562"/>
                  <a:pt x="24144" y="33888"/>
                  <a:pt x="24579" y="32180"/>
                </a:cubicBezTo>
                <a:cubicBezTo>
                  <a:pt x="25048" y="30473"/>
                  <a:pt x="25584" y="28832"/>
                  <a:pt x="26253" y="27258"/>
                </a:cubicBezTo>
                <a:lnTo>
                  <a:pt x="18451" y="15571"/>
                </a:lnTo>
                <a:cubicBezTo>
                  <a:pt x="16107" y="12055"/>
                  <a:pt x="16576" y="7400"/>
                  <a:pt x="19556" y="4420"/>
                </a:cubicBezTo>
                <a:lnTo>
                  <a:pt x="25985" y="-2009"/>
                </a:lnTo>
                <a:cubicBezTo>
                  <a:pt x="28966" y="-4989"/>
                  <a:pt x="33620" y="-5458"/>
                  <a:pt x="37136" y="-3114"/>
                </a:cubicBezTo>
                <a:lnTo>
                  <a:pt x="48857" y="4688"/>
                </a:lnTo>
                <a:cubicBezTo>
                  <a:pt x="52038" y="3382"/>
                  <a:pt x="55420" y="2445"/>
                  <a:pt x="58869" y="1976"/>
                </a:cubicBezTo>
                <a:lnTo>
                  <a:pt x="65097" y="-10615"/>
                </a:lnTo>
                <a:cubicBezTo>
                  <a:pt x="66973" y="-14399"/>
                  <a:pt x="71225" y="-16308"/>
                  <a:pt x="75311" y="-15236"/>
                </a:cubicBezTo>
                <a:close/>
                <a:moveTo>
                  <a:pt x="64428" y="28129"/>
                </a:moveTo>
                <a:cubicBezTo>
                  <a:pt x="56296" y="28129"/>
                  <a:pt x="49694" y="34731"/>
                  <a:pt x="49694" y="42863"/>
                </a:cubicBezTo>
                <a:cubicBezTo>
                  <a:pt x="49694" y="50994"/>
                  <a:pt x="56296" y="57596"/>
                  <a:pt x="64428" y="57596"/>
                </a:cubicBezTo>
                <a:cubicBezTo>
                  <a:pt x="72560" y="57596"/>
                  <a:pt x="79162" y="50994"/>
                  <a:pt x="79162" y="42863"/>
                </a:cubicBezTo>
                <a:cubicBezTo>
                  <a:pt x="79162" y="34731"/>
                  <a:pt x="72560" y="28129"/>
                  <a:pt x="64428" y="28129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4" name="Text 22"/>
          <p:cNvSpPr/>
          <p:nvPr/>
        </p:nvSpPr>
        <p:spPr>
          <a:xfrm>
            <a:off x="760095" y="4251960"/>
            <a:ext cx="3352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Key Benefits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68404" y="463296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6" name="Text 24"/>
          <p:cNvSpPr/>
          <p:nvPr/>
        </p:nvSpPr>
        <p:spPr>
          <a:xfrm>
            <a:off x="783908" y="4594860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Zero external dependencies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68404" y="489966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8" name="Text 26"/>
          <p:cNvSpPr/>
          <p:nvPr/>
        </p:nvSpPr>
        <p:spPr>
          <a:xfrm>
            <a:off x="783908" y="4861561"/>
            <a:ext cx="1619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Minimal resource footprint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68404" y="516636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0" name="Text 28"/>
          <p:cNvSpPr/>
          <p:nvPr/>
        </p:nvSpPr>
        <p:spPr>
          <a:xfrm>
            <a:off x="783908" y="5128261"/>
            <a:ext cx="1304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Real-time monitoring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68404" y="5433061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2" name="Text 30"/>
          <p:cNvSpPr/>
          <p:nvPr/>
        </p:nvSpPr>
        <p:spPr>
          <a:xfrm>
            <a:off x="783908" y="5394961"/>
            <a:ext cx="1457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Instant failure detection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347210" y="1184910"/>
            <a:ext cx="7456170" cy="5284470"/>
          </a:xfrm>
          <a:custGeom>
            <a:avLst/>
            <a:gdLst/>
            <a:ahLst/>
            <a:cxnLst/>
            <a:rect l="l" t="t" r="r" b="b"/>
            <a:pathLst>
              <a:path w="7456170" h="5284470">
                <a:moveTo>
                  <a:pt x="76202" y="0"/>
                </a:moveTo>
                <a:lnTo>
                  <a:pt x="7379968" y="0"/>
                </a:lnTo>
                <a:cubicBezTo>
                  <a:pt x="7422053" y="0"/>
                  <a:pt x="7456170" y="34117"/>
                  <a:pt x="7456170" y="76202"/>
                </a:cubicBezTo>
                <a:lnTo>
                  <a:pt x="7456170" y="5208268"/>
                </a:lnTo>
                <a:cubicBezTo>
                  <a:pt x="7456170" y="5250353"/>
                  <a:pt x="7422053" y="5284470"/>
                  <a:pt x="7379968" y="5284470"/>
                </a:cubicBezTo>
                <a:lnTo>
                  <a:pt x="76202" y="5284470"/>
                </a:lnTo>
                <a:cubicBezTo>
                  <a:pt x="34117" y="5284470"/>
                  <a:pt x="0" y="5250353"/>
                  <a:pt x="0" y="520826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C0E11"/>
          </a:solidFill>
          <a:ln w="10160">
            <a:solidFill>
              <a:srgbClr val="D1D5DB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4" name="Shape 32"/>
          <p:cNvSpPr/>
          <p:nvPr/>
        </p:nvSpPr>
        <p:spPr>
          <a:xfrm>
            <a:off x="4531995" y="137910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28575"/>
                </a:moveTo>
                <a:cubicBezTo>
                  <a:pt x="85725" y="20672"/>
                  <a:pt x="92110" y="14288"/>
                  <a:pt x="100013" y="14288"/>
                </a:cubicBez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125016" y="71438"/>
                </a:lnTo>
                <a:lnTo>
                  <a:pt x="125016" y="100013"/>
                </a:lnTo>
                <a:lnTo>
                  <a:pt x="178594" y="100013"/>
                </a:lnTo>
                <a:cubicBezTo>
                  <a:pt x="196364" y="100013"/>
                  <a:pt x="210741" y="114389"/>
                  <a:pt x="210741" y="132159"/>
                </a:cubicBezTo>
                <a:lnTo>
                  <a:pt x="210741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185738" y="214313"/>
                </a:lnTo>
                <a:cubicBezTo>
                  <a:pt x="177835" y="214313"/>
                  <a:pt x="171450" y="207928"/>
                  <a:pt x="171450" y="200025"/>
                </a:cubicBezTo>
                <a:lnTo>
                  <a:pt x="171450" y="171450"/>
                </a:lnTo>
                <a:cubicBezTo>
                  <a:pt x="171450" y="163547"/>
                  <a:pt x="177835" y="157163"/>
                  <a:pt x="185738" y="157163"/>
                </a:cubicBezTo>
                <a:lnTo>
                  <a:pt x="189309" y="157163"/>
                </a:lnTo>
                <a:lnTo>
                  <a:pt x="189309" y="132159"/>
                </a:lnTo>
                <a:cubicBezTo>
                  <a:pt x="189309" y="126221"/>
                  <a:pt x="184532" y="121444"/>
                  <a:pt x="178594" y="121444"/>
                </a:cubicBezTo>
                <a:lnTo>
                  <a:pt x="125016" y="121444"/>
                </a:lnTo>
                <a:lnTo>
                  <a:pt x="125016" y="157163"/>
                </a:lnTo>
                <a:lnTo>
                  <a:pt x="128588" y="157163"/>
                </a:lnTo>
                <a:cubicBezTo>
                  <a:pt x="136490" y="157163"/>
                  <a:pt x="142875" y="163547"/>
                  <a:pt x="142875" y="171450"/>
                </a:cubicBezTo>
                <a:lnTo>
                  <a:pt x="142875" y="200025"/>
                </a:lnTo>
                <a:cubicBezTo>
                  <a:pt x="142875" y="207928"/>
                  <a:pt x="136490" y="214313"/>
                  <a:pt x="128588" y="214313"/>
                </a:cubicBezTo>
                <a:lnTo>
                  <a:pt x="100013" y="214313"/>
                </a:lnTo>
                <a:cubicBezTo>
                  <a:pt x="92110" y="214313"/>
                  <a:pt x="85725" y="207928"/>
                  <a:pt x="85725" y="200025"/>
                </a:cubicBezTo>
                <a:lnTo>
                  <a:pt x="85725" y="171450"/>
                </a:lnTo>
                <a:cubicBezTo>
                  <a:pt x="85725" y="163547"/>
                  <a:pt x="92110" y="157163"/>
                  <a:pt x="100013" y="157163"/>
                </a:cubicBezTo>
                <a:lnTo>
                  <a:pt x="103584" y="157163"/>
                </a:lnTo>
                <a:lnTo>
                  <a:pt x="103584" y="121444"/>
                </a:lnTo>
                <a:lnTo>
                  <a:pt x="50006" y="121444"/>
                </a:lnTo>
                <a:cubicBezTo>
                  <a:pt x="44068" y="121444"/>
                  <a:pt x="39291" y="126221"/>
                  <a:pt x="39291" y="132159"/>
                </a:cubicBezTo>
                <a:lnTo>
                  <a:pt x="39291" y="157163"/>
                </a:lnTo>
                <a:lnTo>
                  <a:pt x="42863" y="157163"/>
                </a:lnTo>
                <a:cubicBezTo>
                  <a:pt x="50765" y="157163"/>
                  <a:pt x="57150" y="163547"/>
                  <a:pt x="57150" y="171450"/>
                </a:cubicBezTo>
                <a:lnTo>
                  <a:pt x="57150" y="200025"/>
                </a:lnTo>
                <a:cubicBezTo>
                  <a:pt x="57150" y="207928"/>
                  <a:pt x="50765" y="214313"/>
                  <a:pt x="42863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71450"/>
                </a:lnTo>
                <a:cubicBezTo>
                  <a:pt x="0" y="163547"/>
                  <a:pt x="6385" y="157163"/>
                  <a:pt x="14288" y="157163"/>
                </a:cubicBezTo>
                <a:lnTo>
                  <a:pt x="17859" y="157163"/>
                </a:lnTo>
                <a:lnTo>
                  <a:pt x="17859" y="132159"/>
                </a:lnTo>
                <a:cubicBezTo>
                  <a:pt x="17859" y="114389"/>
                  <a:pt x="32236" y="100013"/>
                  <a:pt x="50006" y="100013"/>
                </a:cubicBezTo>
                <a:lnTo>
                  <a:pt x="103584" y="100013"/>
                </a:lnTo>
                <a:lnTo>
                  <a:pt x="103584" y="71438"/>
                </a:lnTo>
                <a:lnTo>
                  <a:pt x="100013" y="71438"/>
                </a:lnTo>
                <a:cubicBezTo>
                  <a:pt x="92110" y="71438"/>
                  <a:pt x="85725" y="65053"/>
                  <a:pt x="85725" y="57150"/>
                </a:cubicBezTo>
                <a:lnTo>
                  <a:pt x="85725" y="28575"/>
                </a:ln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5" name="Text 33"/>
          <p:cNvSpPr/>
          <p:nvPr/>
        </p:nvSpPr>
        <p:spPr>
          <a:xfrm>
            <a:off x="4789170" y="1341120"/>
            <a:ext cx="6972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Three-Phase Methodology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522470" y="1798201"/>
            <a:ext cx="7124700" cy="1333500"/>
          </a:xfrm>
          <a:custGeom>
            <a:avLst/>
            <a:gdLst/>
            <a:ahLst/>
            <a:cxnLst/>
            <a:rect l="l" t="t" r="r" b="b"/>
            <a:pathLst>
              <a:path w="7124700" h="1333500">
                <a:moveTo>
                  <a:pt x="38100" y="0"/>
                </a:moveTo>
                <a:lnTo>
                  <a:pt x="7048504" y="0"/>
                </a:lnTo>
                <a:cubicBezTo>
                  <a:pt x="7090586" y="0"/>
                  <a:pt x="7124700" y="34114"/>
                  <a:pt x="7124700" y="76196"/>
                </a:cubicBezTo>
                <a:lnTo>
                  <a:pt x="7124700" y="1257304"/>
                </a:lnTo>
                <a:cubicBezTo>
                  <a:pt x="7124700" y="1299386"/>
                  <a:pt x="7090586" y="1333500"/>
                  <a:pt x="7048504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7" name="Shape 35"/>
          <p:cNvSpPr/>
          <p:nvPr/>
        </p:nvSpPr>
        <p:spPr>
          <a:xfrm>
            <a:off x="4522470" y="1798201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8" name="Shape 36"/>
          <p:cNvSpPr/>
          <p:nvPr/>
        </p:nvSpPr>
        <p:spPr>
          <a:xfrm>
            <a:off x="4655820" y="191250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9" name="Text 37"/>
          <p:cNvSpPr/>
          <p:nvPr/>
        </p:nvSpPr>
        <p:spPr>
          <a:xfrm>
            <a:off x="4612958" y="1912501"/>
            <a:ext cx="466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151120" y="1969651"/>
            <a:ext cx="1647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Active Monitoring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655820" y="2369701"/>
            <a:ext cx="6953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Continuously checks the </a:t>
            </a:r>
            <a:r>
              <a:rPr lang="en-US" sz="1200" dirty="0">
                <a:solidFill>
                  <a:srgbClr val="D1D5DB"/>
                </a:solidFill>
                <a:highlight>
                  <a:srgbClr val="D1D5DB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"heartbeat" </a:t>
            </a:r>
            <a:r>
              <a:rPr lang="en-US" sz="120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of critical system services using </a:t>
            </a:r>
            <a:r>
              <a:rPr lang="en-US" sz="12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systemctl</a:t>
            </a:r>
            <a:r>
              <a:rPr lang="en-US" sz="120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status queries.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655820" y="2674501"/>
            <a:ext cx="6877050" cy="342900"/>
          </a:xfrm>
          <a:custGeom>
            <a:avLst/>
            <a:gdLst/>
            <a:ahLst/>
            <a:cxnLst/>
            <a:rect l="l" t="t" r="r" b="b"/>
            <a:pathLst>
              <a:path w="6877050" h="342900">
                <a:moveTo>
                  <a:pt x="38100" y="0"/>
                </a:moveTo>
                <a:lnTo>
                  <a:pt x="6838950" y="0"/>
                </a:lnTo>
                <a:cubicBezTo>
                  <a:pt x="6859992" y="0"/>
                  <a:pt x="6877050" y="17058"/>
                  <a:pt x="6877050" y="38100"/>
                </a:cubicBezTo>
                <a:lnTo>
                  <a:pt x="6877050" y="304800"/>
                </a:lnTo>
                <a:cubicBezTo>
                  <a:pt x="6877050" y="325842"/>
                  <a:pt x="6859992" y="342900"/>
                  <a:pt x="68389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3" name="Text 41"/>
          <p:cNvSpPr/>
          <p:nvPr/>
        </p:nvSpPr>
        <p:spPr>
          <a:xfrm>
            <a:off x="4655820" y="2674501"/>
            <a:ext cx="6943725" cy="34290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systemctl is-active --quiet $service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4522470" y="3207901"/>
            <a:ext cx="7124700" cy="1333500"/>
          </a:xfrm>
          <a:custGeom>
            <a:avLst/>
            <a:gdLst/>
            <a:ahLst/>
            <a:cxnLst/>
            <a:rect l="l" t="t" r="r" b="b"/>
            <a:pathLst>
              <a:path w="7124700" h="1333500">
                <a:moveTo>
                  <a:pt x="38100" y="0"/>
                </a:moveTo>
                <a:lnTo>
                  <a:pt x="7048504" y="0"/>
                </a:lnTo>
                <a:cubicBezTo>
                  <a:pt x="7090586" y="0"/>
                  <a:pt x="7124700" y="34114"/>
                  <a:pt x="7124700" y="76196"/>
                </a:cubicBezTo>
                <a:lnTo>
                  <a:pt x="7124700" y="1257304"/>
                </a:lnTo>
                <a:cubicBezTo>
                  <a:pt x="7124700" y="1299386"/>
                  <a:pt x="7090586" y="1333500"/>
                  <a:pt x="7048504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5" name="Shape 43"/>
          <p:cNvSpPr/>
          <p:nvPr/>
        </p:nvSpPr>
        <p:spPr>
          <a:xfrm>
            <a:off x="4522470" y="3207901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6" name="Shape 44"/>
          <p:cNvSpPr/>
          <p:nvPr/>
        </p:nvSpPr>
        <p:spPr>
          <a:xfrm>
            <a:off x="4655820" y="332220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7" name="Text 45"/>
          <p:cNvSpPr/>
          <p:nvPr/>
        </p:nvSpPr>
        <p:spPr>
          <a:xfrm>
            <a:off x="4612958" y="3322201"/>
            <a:ext cx="466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1A1D2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151120" y="3379351"/>
            <a:ext cx="1181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Log Filtering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4655820" y="3779401"/>
            <a:ext cx="6953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Filters and extracts only </a:t>
            </a:r>
            <a:r>
              <a:rPr lang="en-US" sz="1200" dirty="0">
                <a:solidFill>
                  <a:srgbClr val="DC2626"/>
                </a:solidFill>
                <a:highlight>
                  <a:srgbClr val="DC2626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"Error" </a:t>
            </a:r>
            <a:r>
              <a:rPr lang="en-US" sz="120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and </a:t>
            </a:r>
            <a:r>
              <a:rPr lang="en-US" sz="1200" dirty="0">
                <a:solidFill>
                  <a:srgbClr val="DC2626"/>
                </a:solidFill>
                <a:highlight>
                  <a:srgbClr val="DC2626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"Warning" </a:t>
            </a:r>
            <a:r>
              <a:rPr lang="en-US" sz="120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level entries via </a:t>
            </a:r>
            <a:r>
              <a:rPr lang="en-US" sz="120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journalctl</a:t>
            </a:r>
            <a:r>
              <a:rPr lang="en-US" sz="120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4655820" y="4084201"/>
            <a:ext cx="6877050" cy="342900"/>
          </a:xfrm>
          <a:custGeom>
            <a:avLst/>
            <a:gdLst/>
            <a:ahLst/>
            <a:cxnLst/>
            <a:rect l="l" t="t" r="r" b="b"/>
            <a:pathLst>
              <a:path w="6877050" h="342900">
                <a:moveTo>
                  <a:pt x="38100" y="0"/>
                </a:moveTo>
                <a:lnTo>
                  <a:pt x="6838950" y="0"/>
                </a:lnTo>
                <a:cubicBezTo>
                  <a:pt x="6859992" y="0"/>
                  <a:pt x="6877050" y="17058"/>
                  <a:pt x="6877050" y="38100"/>
                </a:cubicBezTo>
                <a:lnTo>
                  <a:pt x="6877050" y="304800"/>
                </a:lnTo>
                <a:cubicBezTo>
                  <a:pt x="6877050" y="325842"/>
                  <a:pt x="6859992" y="342900"/>
                  <a:pt x="68389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1" name="Text 49"/>
          <p:cNvSpPr/>
          <p:nvPr/>
        </p:nvSpPr>
        <p:spPr>
          <a:xfrm>
            <a:off x="4655820" y="4084201"/>
            <a:ext cx="6943725" cy="34290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journalctl -p err..warning --since="1 minute ago"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522470" y="4617601"/>
            <a:ext cx="7124700" cy="1562100"/>
          </a:xfrm>
          <a:custGeom>
            <a:avLst/>
            <a:gdLst/>
            <a:ahLst/>
            <a:cxnLst/>
            <a:rect l="l" t="t" r="r" b="b"/>
            <a:pathLst>
              <a:path w="7124700" h="1562100">
                <a:moveTo>
                  <a:pt x="38100" y="0"/>
                </a:moveTo>
                <a:lnTo>
                  <a:pt x="7048501" y="0"/>
                </a:lnTo>
                <a:cubicBezTo>
                  <a:pt x="7090584" y="0"/>
                  <a:pt x="7124700" y="34116"/>
                  <a:pt x="7124700" y="76199"/>
                </a:cubicBezTo>
                <a:lnTo>
                  <a:pt x="7124700" y="1485901"/>
                </a:lnTo>
                <a:cubicBezTo>
                  <a:pt x="7124700" y="1527984"/>
                  <a:pt x="7090584" y="1562100"/>
                  <a:pt x="7048501" y="1562100"/>
                </a:cubicBezTo>
                <a:lnTo>
                  <a:pt x="38100" y="1562100"/>
                </a:lnTo>
                <a:cubicBezTo>
                  <a:pt x="17072" y="1562100"/>
                  <a:pt x="0" y="1545028"/>
                  <a:pt x="0" y="1524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3" name="Shape 51"/>
          <p:cNvSpPr/>
          <p:nvPr/>
        </p:nvSpPr>
        <p:spPr>
          <a:xfrm>
            <a:off x="4522470" y="4617601"/>
            <a:ext cx="38100" cy="1562100"/>
          </a:xfrm>
          <a:custGeom>
            <a:avLst/>
            <a:gdLst/>
            <a:ahLst/>
            <a:cxnLst/>
            <a:rect l="l" t="t" r="r" b="b"/>
            <a:pathLst>
              <a:path w="38100" h="1562100">
                <a:moveTo>
                  <a:pt x="38100" y="0"/>
                </a:moveTo>
                <a:lnTo>
                  <a:pt x="38100" y="0"/>
                </a:lnTo>
                <a:lnTo>
                  <a:pt x="38100" y="1562100"/>
                </a:lnTo>
                <a:lnTo>
                  <a:pt x="38100" y="1562100"/>
                </a:lnTo>
                <a:cubicBezTo>
                  <a:pt x="17072" y="1562100"/>
                  <a:pt x="0" y="1545028"/>
                  <a:pt x="0" y="1524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4" name="Shape 52"/>
          <p:cNvSpPr/>
          <p:nvPr/>
        </p:nvSpPr>
        <p:spPr>
          <a:xfrm>
            <a:off x="4655820" y="4731902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5" name="Text 53"/>
          <p:cNvSpPr/>
          <p:nvPr/>
        </p:nvSpPr>
        <p:spPr>
          <a:xfrm>
            <a:off x="4612958" y="4731902"/>
            <a:ext cx="4667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151120" y="4789052"/>
            <a:ext cx="1438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Instant Alerting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655820" y="5189102"/>
            <a:ext cx="69532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Provides </a:t>
            </a:r>
            <a:r>
              <a:rPr lang="en-US" sz="1200" b="1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immediate terminal feedback</a:t>
            </a:r>
            <a:r>
              <a:rPr lang="en-US" sz="120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upon failure detection with service name, timestamp, and failure details.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4655820" y="5722502"/>
            <a:ext cx="6877050" cy="342900"/>
          </a:xfrm>
          <a:custGeom>
            <a:avLst/>
            <a:gdLst/>
            <a:ahLst/>
            <a:cxnLst/>
            <a:rect l="l" t="t" r="r" b="b"/>
            <a:pathLst>
              <a:path w="6877050" h="342900">
                <a:moveTo>
                  <a:pt x="38100" y="0"/>
                </a:moveTo>
                <a:lnTo>
                  <a:pt x="6838950" y="0"/>
                </a:lnTo>
                <a:cubicBezTo>
                  <a:pt x="6859992" y="0"/>
                  <a:pt x="6877050" y="17058"/>
                  <a:pt x="6877050" y="38100"/>
                </a:cubicBezTo>
                <a:lnTo>
                  <a:pt x="6877050" y="304800"/>
                </a:lnTo>
                <a:cubicBezTo>
                  <a:pt x="6877050" y="325842"/>
                  <a:pt x="6859992" y="342900"/>
                  <a:pt x="68389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9" name="Text 57"/>
          <p:cNvSpPr/>
          <p:nvPr/>
        </p:nvSpPr>
        <p:spPr>
          <a:xfrm>
            <a:off x="4655820" y="5722502"/>
            <a:ext cx="6943725" cy="342900"/>
          </a:xfrm>
          <a:prstGeom prst="rect">
            <a:avLst/>
          </a:prstGeom>
          <a:noFill/>
          <a:ln/>
        </p:spPr>
        <p:txBody>
          <a:bodyPr wrap="square" lIns="76200" tIns="76200" rIns="76200" bIns="762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C262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 "[FAIL] $service at $(date '+%Y-%m-%d %H:%M:%S')\n"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5143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526256" y="64770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91492" y="-9637"/>
                </a:moveTo>
                <a:cubicBezTo>
                  <a:pt x="86506" y="-12688"/>
                  <a:pt x="80218" y="-12688"/>
                  <a:pt x="75233" y="-9637"/>
                </a:cubicBezTo>
                <a:cubicBezTo>
                  <a:pt x="66154" y="-4093"/>
                  <a:pt x="60536" y="-2604"/>
                  <a:pt x="49895" y="-2828"/>
                </a:cubicBezTo>
                <a:cubicBezTo>
                  <a:pt x="44053" y="-2977"/>
                  <a:pt x="38621" y="186"/>
                  <a:pt x="35793" y="5321"/>
                </a:cubicBezTo>
                <a:cubicBezTo>
                  <a:pt x="30696" y="14660"/>
                  <a:pt x="26566" y="18790"/>
                  <a:pt x="17227" y="23887"/>
                </a:cubicBezTo>
                <a:cubicBezTo>
                  <a:pt x="12092" y="26677"/>
                  <a:pt x="8967" y="32147"/>
                  <a:pt x="9079" y="37988"/>
                </a:cubicBezTo>
                <a:cubicBezTo>
                  <a:pt x="9339" y="48630"/>
                  <a:pt x="7813" y="54248"/>
                  <a:pt x="2270" y="63326"/>
                </a:cubicBezTo>
                <a:cubicBezTo>
                  <a:pt x="-781" y="68312"/>
                  <a:pt x="-781" y="74600"/>
                  <a:pt x="2270" y="79586"/>
                </a:cubicBezTo>
                <a:cubicBezTo>
                  <a:pt x="7813" y="88664"/>
                  <a:pt x="9302" y="94283"/>
                  <a:pt x="9079" y="104924"/>
                </a:cubicBezTo>
                <a:cubicBezTo>
                  <a:pt x="8930" y="110765"/>
                  <a:pt x="12092" y="116198"/>
                  <a:pt x="17227" y="119025"/>
                </a:cubicBezTo>
                <a:cubicBezTo>
                  <a:pt x="25450" y="123527"/>
                  <a:pt x="29617" y="127248"/>
                  <a:pt x="34007" y="134466"/>
                </a:cubicBezTo>
                <a:lnTo>
                  <a:pt x="15887" y="170594"/>
                </a:lnTo>
                <a:cubicBezTo>
                  <a:pt x="13692" y="175022"/>
                  <a:pt x="15478" y="180380"/>
                  <a:pt x="19869" y="182575"/>
                </a:cubicBezTo>
                <a:lnTo>
                  <a:pt x="51867" y="198574"/>
                </a:lnTo>
                <a:cubicBezTo>
                  <a:pt x="56145" y="200695"/>
                  <a:pt x="61354" y="199095"/>
                  <a:pt x="63661" y="194928"/>
                </a:cubicBezTo>
                <a:lnTo>
                  <a:pt x="83307" y="159544"/>
                </a:lnTo>
                <a:lnTo>
                  <a:pt x="102952" y="194928"/>
                </a:lnTo>
                <a:cubicBezTo>
                  <a:pt x="105259" y="199095"/>
                  <a:pt x="110468" y="200732"/>
                  <a:pt x="114746" y="198574"/>
                </a:cubicBezTo>
                <a:lnTo>
                  <a:pt x="146745" y="182575"/>
                </a:lnTo>
                <a:cubicBezTo>
                  <a:pt x="151172" y="180380"/>
                  <a:pt x="152958" y="175022"/>
                  <a:pt x="150726" y="170594"/>
                </a:cubicBezTo>
                <a:lnTo>
                  <a:pt x="132643" y="134429"/>
                </a:lnTo>
                <a:cubicBezTo>
                  <a:pt x="136996" y="127211"/>
                  <a:pt x="141201" y="123490"/>
                  <a:pt x="149423" y="118988"/>
                </a:cubicBezTo>
                <a:cubicBezTo>
                  <a:pt x="154558" y="116198"/>
                  <a:pt x="157683" y="110728"/>
                  <a:pt x="157572" y="104887"/>
                </a:cubicBezTo>
                <a:cubicBezTo>
                  <a:pt x="157311" y="94245"/>
                  <a:pt x="158837" y="88627"/>
                  <a:pt x="164381" y="79549"/>
                </a:cubicBezTo>
                <a:cubicBezTo>
                  <a:pt x="167432" y="74563"/>
                  <a:pt x="167432" y="68275"/>
                  <a:pt x="164381" y="63289"/>
                </a:cubicBezTo>
                <a:cubicBezTo>
                  <a:pt x="158837" y="54211"/>
                  <a:pt x="157349" y="48592"/>
                  <a:pt x="157572" y="37951"/>
                </a:cubicBezTo>
                <a:cubicBezTo>
                  <a:pt x="157721" y="32110"/>
                  <a:pt x="154558" y="26677"/>
                  <a:pt x="149423" y="23850"/>
                </a:cubicBezTo>
                <a:cubicBezTo>
                  <a:pt x="140084" y="18752"/>
                  <a:pt x="135954" y="14622"/>
                  <a:pt x="130857" y="5283"/>
                </a:cubicBezTo>
                <a:cubicBezTo>
                  <a:pt x="128067" y="149"/>
                  <a:pt x="122597" y="-2977"/>
                  <a:pt x="116756" y="-2865"/>
                </a:cubicBezTo>
                <a:cubicBezTo>
                  <a:pt x="106114" y="-2604"/>
                  <a:pt x="100496" y="-4130"/>
                  <a:pt x="91418" y="-9674"/>
                </a:cubicBezTo>
                <a:close/>
                <a:moveTo>
                  <a:pt x="83344" y="35719"/>
                </a:moveTo>
                <a:cubicBezTo>
                  <a:pt x="103057" y="35719"/>
                  <a:pt x="119063" y="51724"/>
                  <a:pt x="119063" y="71438"/>
                </a:cubicBezTo>
                <a:cubicBezTo>
                  <a:pt x="119063" y="91151"/>
                  <a:pt x="103057" y="107156"/>
                  <a:pt x="83344" y="107156"/>
                </a:cubicBezTo>
                <a:cubicBezTo>
                  <a:pt x="63630" y="107156"/>
                  <a:pt x="47625" y="91151"/>
                  <a:pt x="47625" y="71438"/>
                </a:cubicBezTo>
                <a:cubicBezTo>
                  <a:pt x="47625" y="51724"/>
                  <a:pt x="63630" y="35719"/>
                  <a:pt x="83344" y="35719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29337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Key Features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838200"/>
            <a:ext cx="2800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&amp; Standards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1122343" y="457200"/>
            <a:ext cx="9715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DC2626">
                    <a:alpha val="20000"/>
                  </a:srgbClr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04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00050" y="1333500"/>
            <a:ext cx="3638550" cy="3981450"/>
          </a:xfrm>
          <a:custGeom>
            <a:avLst/>
            <a:gdLst/>
            <a:ahLst/>
            <a:cxnLst/>
            <a:rect l="l" t="t" r="r" b="b"/>
            <a:pathLst>
              <a:path w="3638550" h="3981450">
                <a:moveTo>
                  <a:pt x="38100" y="0"/>
                </a:moveTo>
                <a:lnTo>
                  <a:pt x="3562359" y="0"/>
                </a:lnTo>
                <a:cubicBezTo>
                  <a:pt x="3604438" y="0"/>
                  <a:pt x="3638550" y="34112"/>
                  <a:pt x="3638550" y="76191"/>
                </a:cubicBezTo>
                <a:lnTo>
                  <a:pt x="3638550" y="3905259"/>
                </a:lnTo>
                <a:cubicBezTo>
                  <a:pt x="3638550" y="3947338"/>
                  <a:pt x="3604438" y="3981450"/>
                  <a:pt x="3562359" y="3981450"/>
                </a:cubicBezTo>
                <a:lnTo>
                  <a:pt x="38100" y="3981450"/>
                </a:lnTo>
                <a:cubicBezTo>
                  <a:pt x="17058" y="3981450"/>
                  <a:pt x="0" y="3964392"/>
                  <a:pt x="0" y="3943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8" name="Shape 6"/>
          <p:cNvSpPr/>
          <p:nvPr/>
        </p:nvSpPr>
        <p:spPr>
          <a:xfrm>
            <a:off x="400050" y="1333500"/>
            <a:ext cx="38100" cy="3981450"/>
          </a:xfrm>
          <a:custGeom>
            <a:avLst/>
            <a:gdLst/>
            <a:ahLst/>
            <a:cxnLst/>
            <a:rect l="l" t="t" r="r" b="b"/>
            <a:pathLst>
              <a:path w="38100" h="3981450">
                <a:moveTo>
                  <a:pt x="38100" y="0"/>
                </a:moveTo>
                <a:lnTo>
                  <a:pt x="38100" y="0"/>
                </a:lnTo>
                <a:lnTo>
                  <a:pt x="38100" y="3981450"/>
                </a:lnTo>
                <a:lnTo>
                  <a:pt x="38100" y="3981450"/>
                </a:lnTo>
                <a:cubicBezTo>
                  <a:pt x="17072" y="3981450"/>
                  <a:pt x="0" y="3964378"/>
                  <a:pt x="0" y="3943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Shape 7"/>
          <p:cNvSpPr/>
          <p:nvPr/>
        </p:nvSpPr>
        <p:spPr>
          <a:xfrm>
            <a:off x="685800" y="159067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22405" y="6809"/>
                </a:moveTo>
                <a:lnTo>
                  <a:pt x="173180" y="56034"/>
                </a:lnTo>
                <a:lnTo>
                  <a:pt x="229716" y="112570"/>
                </a:lnTo>
                <a:lnTo>
                  <a:pt x="278941" y="63345"/>
                </a:lnTo>
                <a:cubicBezTo>
                  <a:pt x="283294" y="58936"/>
                  <a:pt x="285750" y="53020"/>
                  <a:pt x="285750" y="46881"/>
                </a:cubicBezTo>
                <a:cubicBezTo>
                  <a:pt x="285750" y="40742"/>
                  <a:pt x="283294" y="34826"/>
                  <a:pt x="278941" y="30417"/>
                </a:cubicBezTo>
                <a:lnTo>
                  <a:pt x="255333" y="6809"/>
                </a:lnTo>
                <a:cubicBezTo>
                  <a:pt x="250924" y="2456"/>
                  <a:pt x="245008" y="0"/>
                  <a:pt x="238869" y="0"/>
                </a:cubicBezTo>
                <a:cubicBezTo>
                  <a:pt x="232730" y="0"/>
                  <a:pt x="226814" y="2456"/>
                  <a:pt x="222405" y="6809"/>
                </a:cubicBezTo>
                <a:close/>
                <a:moveTo>
                  <a:pt x="154260" y="74954"/>
                </a:moveTo>
                <a:lnTo>
                  <a:pt x="6809" y="222405"/>
                </a:lnTo>
                <a:cubicBezTo>
                  <a:pt x="2456" y="226814"/>
                  <a:pt x="0" y="232730"/>
                  <a:pt x="0" y="238869"/>
                </a:cubicBezTo>
                <a:cubicBezTo>
                  <a:pt x="0" y="245008"/>
                  <a:pt x="2456" y="250924"/>
                  <a:pt x="6809" y="255333"/>
                </a:cubicBezTo>
                <a:lnTo>
                  <a:pt x="30417" y="278941"/>
                </a:lnTo>
                <a:cubicBezTo>
                  <a:pt x="34826" y="283294"/>
                  <a:pt x="40742" y="285750"/>
                  <a:pt x="46881" y="285750"/>
                </a:cubicBezTo>
                <a:cubicBezTo>
                  <a:pt x="53020" y="285750"/>
                  <a:pt x="58936" y="283294"/>
                  <a:pt x="63345" y="278941"/>
                </a:cubicBezTo>
                <a:lnTo>
                  <a:pt x="210796" y="131490"/>
                </a:lnTo>
                <a:lnTo>
                  <a:pt x="154260" y="74954"/>
                </a:ln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Text 8"/>
          <p:cNvSpPr/>
          <p:nvPr/>
        </p:nvSpPr>
        <p:spPr>
          <a:xfrm>
            <a:off x="1119188" y="1562100"/>
            <a:ext cx="16859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Automation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7700" y="2057400"/>
            <a:ext cx="3248025" cy="17240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Execute a </a:t>
            </a:r>
            <a:r>
              <a:rPr lang="en-US" sz="1350" dirty="0">
                <a:solidFill>
                  <a:srgbClr val="D1D5DB"/>
                </a:solidFill>
                <a:highlight>
                  <a:srgbClr val="D1D5DB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single command </a:t>
            </a:r>
            <a:r>
              <a:rPr lang="en-US" sz="13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to initiate a comprehensive system health check across all critical services.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51510" y="3935730"/>
            <a:ext cx="3150870" cy="541020"/>
          </a:xfrm>
          <a:custGeom>
            <a:avLst/>
            <a:gdLst/>
            <a:ahLst/>
            <a:cxnLst/>
            <a:rect l="l" t="t" r="r" b="b"/>
            <a:pathLst>
              <a:path w="3150870" h="541020">
                <a:moveTo>
                  <a:pt x="38099" y="0"/>
                </a:moveTo>
                <a:lnTo>
                  <a:pt x="3112771" y="0"/>
                </a:lnTo>
                <a:cubicBezTo>
                  <a:pt x="3133813" y="0"/>
                  <a:pt x="3150870" y="17057"/>
                  <a:pt x="3150870" y="38099"/>
                </a:cubicBezTo>
                <a:lnTo>
                  <a:pt x="3150870" y="502921"/>
                </a:lnTo>
                <a:cubicBezTo>
                  <a:pt x="3150870" y="523963"/>
                  <a:pt x="3133813" y="541020"/>
                  <a:pt x="3112771" y="541020"/>
                </a:cubicBezTo>
                <a:lnTo>
                  <a:pt x="38099" y="541020"/>
                </a:lnTo>
                <a:cubicBezTo>
                  <a:pt x="17057" y="541020"/>
                  <a:pt x="0" y="523963"/>
                  <a:pt x="0" y="502921"/>
                </a:cubicBezTo>
                <a:lnTo>
                  <a:pt x="0" y="38099"/>
                </a:lnTo>
                <a:cubicBezTo>
                  <a:pt x="0" y="17057"/>
                  <a:pt x="17057" y="0"/>
                  <a:pt x="38099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D1D5DB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3" name="Text 11"/>
          <p:cNvSpPr/>
          <p:nvPr/>
        </p:nvSpPr>
        <p:spPr>
          <a:xfrm>
            <a:off x="647700" y="3931920"/>
            <a:ext cx="3219450" cy="533400"/>
          </a:xfrm>
          <a:prstGeom prst="rect">
            <a:avLst/>
          </a:prstGeom>
          <a:noFill/>
          <a:ln/>
        </p:spPr>
        <p:txBody>
          <a:bodyPr wrap="square" lIns="152400" tIns="152400" rIns="152400" bIns="15240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D1D5D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$ ./healthmon.sh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47700" y="467106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Text 13"/>
          <p:cNvSpPr/>
          <p:nvPr/>
        </p:nvSpPr>
        <p:spPr>
          <a:xfrm>
            <a:off x="878562" y="4632961"/>
            <a:ext cx="30099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 parameters required. Self-contained configuration.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86250" y="1333500"/>
            <a:ext cx="3638550" cy="3981450"/>
          </a:xfrm>
          <a:custGeom>
            <a:avLst/>
            <a:gdLst/>
            <a:ahLst/>
            <a:cxnLst/>
            <a:rect l="l" t="t" r="r" b="b"/>
            <a:pathLst>
              <a:path w="3638550" h="3981450">
                <a:moveTo>
                  <a:pt x="38100" y="0"/>
                </a:moveTo>
                <a:lnTo>
                  <a:pt x="3562359" y="0"/>
                </a:lnTo>
                <a:cubicBezTo>
                  <a:pt x="3604438" y="0"/>
                  <a:pt x="3638550" y="34112"/>
                  <a:pt x="3638550" y="76191"/>
                </a:cubicBezTo>
                <a:lnTo>
                  <a:pt x="3638550" y="3905259"/>
                </a:lnTo>
                <a:cubicBezTo>
                  <a:pt x="3638550" y="3947338"/>
                  <a:pt x="3604438" y="3981450"/>
                  <a:pt x="3562359" y="3981450"/>
                </a:cubicBezTo>
                <a:lnTo>
                  <a:pt x="38100" y="3981450"/>
                </a:lnTo>
                <a:cubicBezTo>
                  <a:pt x="17058" y="3981450"/>
                  <a:pt x="0" y="3964392"/>
                  <a:pt x="0" y="3943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7" name="Shape 15"/>
          <p:cNvSpPr/>
          <p:nvPr/>
        </p:nvSpPr>
        <p:spPr>
          <a:xfrm>
            <a:off x="4286250" y="1333500"/>
            <a:ext cx="38100" cy="3981450"/>
          </a:xfrm>
          <a:custGeom>
            <a:avLst/>
            <a:gdLst/>
            <a:ahLst/>
            <a:cxnLst/>
            <a:rect l="l" t="t" r="r" b="b"/>
            <a:pathLst>
              <a:path w="38100" h="3981450">
                <a:moveTo>
                  <a:pt x="38100" y="0"/>
                </a:moveTo>
                <a:lnTo>
                  <a:pt x="38100" y="0"/>
                </a:lnTo>
                <a:lnTo>
                  <a:pt x="38100" y="3981450"/>
                </a:lnTo>
                <a:lnTo>
                  <a:pt x="38100" y="3981450"/>
                </a:lnTo>
                <a:cubicBezTo>
                  <a:pt x="17072" y="3981450"/>
                  <a:pt x="0" y="3964378"/>
                  <a:pt x="0" y="3943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8" name="Shape 16"/>
          <p:cNvSpPr/>
          <p:nvPr/>
        </p:nvSpPr>
        <p:spPr>
          <a:xfrm>
            <a:off x="4554141" y="159067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6789" y="13395"/>
                </a:moveTo>
                <a:cubicBezTo>
                  <a:pt x="26789" y="5972"/>
                  <a:pt x="20817" y="0"/>
                  <a:pt x="13395" y="0"/>
                </a:cubicBezTo>
                <a:cubicBezTo>
                  <a:pt x="5972" y="0"/>
                  <a:pt x="0" y="5972"/>
                  <a:pt x="0" y="13395"/>
                </a:cubicBezTo>
                <a:lnTo>
                  <a:pt x="0" y="218777"/>
                </a:lnTo>
                <a:cubicBezTo>
                  <a:pt x="0" y="236023"/>
                  <a:pt x="14008" y="250031"/>
                  <a:pt x="31254" y="250031"/>
                </a:cubicBezTo>
                <a:lnTo>
                  <a:pt x="133945" y="250031"/>
                </a:lnTo>
                <a:lnTo>
                  <a:pt x="133945" y="223242"/>
                </a:lnTo>
                <a:lnTo>
                  <a:pt x="31254" y="223242"/>
                </a:lnTo>
                <a:cubicBezTo>
                  <a:pt x="28798" y="223242"/>
                  <a:pt x="26789" y="221233"/>
                  <a:pt x="26789" y="218777"/>
                </a:cubicBezTo>
                <a:lnTo>
                  <a:pt x="26789" y="89297"/>
                </a:lnTo>
                <a:lnTo>
                  <a:pt x="133945" y="89297"/>
                </a:lnTo>
                <a:lnTo>
                  <a:pt x="133945" y="62508"/>
                </a:lnTo>
                <a:lnTo>
                  <a:pt x="26789" y="62508"/>
                </a:lnTo>
                <a:lnTo>
                  <a:pt x="26789" y="13395"/>
                </a:lnTo>
                <a:close/>
                <a:moveTo>
                  <a:pt x="187523" y="125016"/>
                </a:moveTo>
                <a:lnTo>
                  <a:pt x="294680" y="125016"/>
                </a:lnTo>
                <a:cubicBezTo>
                  <a:pt x="309469" y="125016"/>
                  <a:pt x="321469" y="113016"/>
                  <a:pt x="321469" y="98227"/>
                </a:cubicBezTo>
                <a:lnTo>
                  <a:pt x="321469" y="44648"/>
                </a:lnTo>
                <a:cubicBezTo>
                  <a:pt x="321469" y="29859"/>
                  <a:pt x="309469" y="17859"/>
                  <a:pt x="294680" y="17859"/>
                </a:cubicBezTo>
                <a:lnTo>
                  <a:pt x="248524" y="17859"/>
                </a:lnTo>
                <a:cubicBezTo>
                  <a:pt x="243780" y="17859"/>
                  <a:pt x="239260" y="15962"/>
                  <a:pt x="235911" y="12613"/>
                </a:cubicBezTo>
                <a:lnTo>
                  <a:pt x="231111" y="7813"/>
                </a:lnTo>
                <a:cubicBezTo>
                  <a:pt x="226089" y="2791"/>
                  <a:pt x="219280" y="-56"/>
                  <a:pt x="212192" y="-56"/>
                </a:cubicBezTo>
                <a:lnTo>
                  <a:pt x="187523" y="0"/>
                </a:lnTo>
                <a:cubicBezTo>
                  <a:pt x="172734" y="0"/>
                  <a:pt x="160734" y="11999"/>
                  <a:pt x="160734" y="26789"/>
                </a:cubicBezTo>
                <a:lnTo>
                  <a:pt x="160734" y="98227"/>
                </a:lnTo>
                <a:cubicBezTo>
                  <a:pt x="160734" y="113016"/>
                  <a:pt x="172734" y="125016"/>
                  <a:pt x="187523" y="125016"/>
                </a:cubicBezTo>
                <a:close/>
                <a:moveTo>
                  <a:pt x="187523" y="285750"/>
                </a:moveTo>
                <a:lnTo>
                  <a:pt x="294680" y="285750"/>
                </a:lnTo>
                <a:cubicBezTo>
                  <a:pt x="309469" y="285750"/>
                  <a:pt x="321469" y="273751"/>
                  <a:pt x="321469" y="258961"/>
                </a:cubicBezTo>
                <a:lnTo>
                  <a:pt x="321469" y="205383"/>
                </a:lnTo>
                <a:cubicBezTo>
                  <a:pt x="321469" y="190593"/>
                  <a:pt x="309469" y="178594"/>
                  <a:pt x="294680" y="178594"/>
                </a:cubicBezTo>
                <a:lnTo>
                  <a:pt x="248524" y="178594"/>
                </a:lnTo>
                <a:cubicBezTo>
                  <a:pt x="243780" y="178594"/>
                  <a:pt x="239260" y="176696"/>
                  <a:pt x="235911" y="173348"/>
                </a:cubicBezTo>
                <a:lnTo>
                  <a:pt x="231111" y="168548"/>
                </a:lnTo>
                <a:cubicBezTo>
                  <a:pt x="226089" y="163525"/>
                  <a:pt x="219280" y="160679"/>
                  <a:pt x="212192" y="160679"/>
                </a:cubicBezTo>
                <a:lnTo>
                  <a:pt x="187523" y="160734"/>
                </a:lnTo>
                <a:cubicBezTo>
                  <a:pt x="172734" y="160734"/>
                  <a:pt x="160734" y="172734"/>
                  <a:pt x="160734" y="187523"/>
                </a:cubicBezTo>
                <a:lnTo>
                  <a:pt x="160734" y="258961"/>
                </a:lnTo>
                <a:cubicBezTo>
                  <a:pt x="160734" y="273751"/>
                  <a:pt x="172734" y="285750"/>
                  <a:pt x="187523" y="28575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Text 17"/>
          <p:cNvSpPr/>
          <p:nvPr/>
        </p:nvSpPr>
        <p:spPr>
          <a:xfrm>
            <a:off x="5005388" y="1562100"/>
            <a:ext cx="1381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Structure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533900" y="2057400"/>
            <a:ext cx="3248025" cy="1076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Follows </a:t>
            </a:r>
            <a:r>
              <a:rPr lang="en-US" sz="1350" b="1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industry standards</a:t>
            </a:r>
            <a:r>
              <a:rPr lang="en-US" sz="13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with modular organization and machine-readable metadata for integration.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537710" y="3288030"/>
            <a:ext cx="3150870" cy="1188720"/>
          </a:xfrm>
          <a:custGeom>
            <a:avLst/>
            <a:gdLst/>
            <a:ahLst/>
            <a:cxnLst/>
            <a:rect l="l" t="t" r="r" b="b"/>
            <a:pathLst>
              <a:path w="3150870" h="1188720">
                <a:moveTo>
                  <a:pt x="38098" y="0"/>
                </a:moveTo>
                <a:lnTo>
                  <a:pt x="3112772" y="0"/>
                </a:lnTo>
                <a:cubicBezTo>
                  <a:pt x="3133813" y="0"/>
                  <a:pt x="3150870" y="17057"/>
                  <a:pt x="3150870" y="38098"/>
                </a:cubicBezTo>
                <a:lnTo>
                  <a:pt x="3150870" y="1150622"/>
                </a:lnTo>
                <a:cubicBezTo>
                  <a:pt x="3150870" y="1171663"/>
                  <a:pt x="3133813" y="1188720"/>
                  <a:pt x="3112772" y="1188720"/>
                </a:cubicBezTo>
                <a:lnTo>
                  <a:pt x="38098" y="1188720"/>
                </a:lnTo>
                <a:cubicBezTo>
                  <a:pt x="17057" y="1188720"/>
                  <a:pt x="0" y="1171663"/>
                  <a:pt x="0" y="115062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6B728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22" name="Text 20"/>
          <p:cNvSpPr/>
          <p:nvPr/>
        </p:nvSpPr>
        <p:spPr>
          <a:xfrm>
            <a:off x="4693920" y="3444241"/>
            <a:ext cx="290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1D5D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src/</a:t>
            </a: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• Main executable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693920" y="3672841"/>
            <a:ext cx="290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1D5D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specs/</a:t>
            </a: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• Config files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693920" y="3901441"/>
            <a:ext cx="290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1D5D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docs/</a:t>
            </a: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• Documentation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693920" y="4130041"/>
            <a:ext cx="290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D1D5D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metadata.json</a:t>
            </a:r>
            <a:r>
              <a:rPr lang="en-US" sz="1050" dirty="0">
                <a:solidFill>
                  <a:srgbClr val="6B728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• JSON config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552950" y="467106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23813" y="30956"/>
                </a:moveTo>
                <a:cubicBezTo>
                  <a:pt x="27755" y="30956"/>
                  <a:pt x="30956" y="27755"/>
                  <a:pt x="30956" y="23813"/>
                </a:cubicBezTo>
                <a:cubicBezTo>
                  <a:pt x="30956" y="19870"/>
                  <a:pt x="27755" y="16669"/>
                  <a:pt x="23813" y="16669"/>
                </a:cubicBezTo>
                <a:cubicBezTo>
                  <a:pt x="19870" y="16669"/>
                  <a:pt x="16669" y="19870"/>
                  <a:pt x="16669" y="23813"/>
                </a:cubicBezTo>
                <a:cubicBezTo>
                  <a:pt x="16669" y="27755"/>
                  <a:pt x="19870" y="30956"/>
                  <a:pt x="23813" y="30956"/>
                </a:cubicBezTo>
                <a:close/>
                <a:moveTo>
                  <a:pt x="47625" y="23813"/>
                </a:moveTo>
                <a:cubicBezTo>
                  <a:pt x="47625" y="33576"/>
                  <a:pt x="41761" y="41970"/>
                  <a:pt x="33338" y="45631"/>
                </a:cubicBezTo>
                <a:lnTo>
                  <a:pt x="33338" y="66675"/>
                </a:lnTo>
                <a:lnTo>
                  <a:pt x="85725" y="66675"/>
                </a:lnTo>
                <a:cubicBezTo>
                  <a:pt x="93613" y="66675"/>
                  <a:pt x="100013" y="60275"/>
                  <a:pt x="100013" y="52388"/>
                </a:cubicBezTo>
                <a:lnTo>
                  <a:pt x="100013" y="45631"/>
                </a:lnTo>
                <a:cubicBezTo>
                  <a:pt x="91589" y="41970"/>
                  <a:pt x="85725" y="33576"/>
                  <a:pt x="85725" y="23813"/>
                </a:cubicBezTo>
                <a:cubicBezTo>
                  <a:pt x="85725" y="10656"/>
                  <a:pt x="96381" y="0"/>
                  <a:pt x="109537" y="0"/>
                </a:cubicBezTo>
                <a:cubicBezTo>
                  <a:pt x="122694" y="0"/>
                  <a:pt x="133350" y="10656"/>
                  <a:pt x="133350" y="23813"/>
                </a:cubicBezTo>
                <a:cubicBezTo>
                  <a:pt x="133350" y="33576"/>
                  <a:pt x="127486" y="41970"/>
                  <a:pt x="119062" y="45631"/>
                </a:cubicBezTo>
                <a:lnTo>
                  <a:pt x="119062" y="52388"/>
                </a:lnTo>
                <a:cubicBezTo>
                  <a:pt x="119062" y="70812"/>
                  <a:pt x="104150" y="85725"/>
                  <a:pt x="85725" y="85725"/>
                </a:cubicBezTo>
                <a:lnTo>
                  <a:pt x="33338" y="85725"/>
                </a:lnTo>
                <a:lnTo>
                  <a:pt x="33338" y="106769"/>
                </a:lnTo>
                <a:cubicBezTo>
                  <a:pt x="41761" y="110430"/>
                  <a:pt x="47625" y="118824"/>
                  <a:pt x="47625" y="128588"/>
                </a:cubicBezTo>
                <a:cubicBezTo>
                  <a:pt x="47625" y="141744"/>
                  <a:pt x="36969" y="152400"/>
                  <a:pt x="23813" y="152400"/>
                </a:cubicBezTo>
                <a:cubicBezTo>
                  <a:pt x="10656" y="152400"/>
                  <a:pt x="0" y="141744"/>
                  <a:pt x="0" y="128588"/>
                </a:cubicBezTo>
                <a:cubicBezTo>
                  <a:pt x="0" y="118824"/>
                  <a:pt x="5864" y="110430"/>
                  <a:pt x="14288" y="106769"/>
                </a:cubicBezTo>
                <a:lnTo>
                  <a:pt x="14288" y="45660"/>
                </a:lnTo>
                <a:cubicBezTo>
                  <a:pt x="5864" y="41970"/>
                  <a:pt x="0" y="33576"/>
                  <a:pt x="0" y="23813"/>
                </a:cubicBezTo>
                <a:cubicBezTo>
                  <a:pt x="0" y="10656"/>
                  <a:pt x="10656" y="0"/>
                  <a:pt x="23813" y="0"/>
                </a:cubicBezTo>
                <a:cubicBezTo>
                  <a:pt x="36969" y="0"/>
                  <a:pt x="47625" y="10656"/>
                  <a:pt x="47625" y="23813"/>
                </a:cubicBezTo>
                <a:close/>
                <a:moveTo>
                  <a:pt x="116681" y="23813"/>
                </a:moveTo>
                <a:cubicBezTo>
                  <a:pt x="116681" y="19870"/>
                  <a:pt x="113480" y="16669"/>
                  <a:pt x="109537" y="16669"/>
                </a:cubicBezTo>
                <a:cubicBezTo>
                  <a:pt x="105595" y="16669"/>
                  <a:pt x="102394" y="19870"/>
                  <a:pt x="102394" y="23813"/>
                </a:cubicBezTo>
                <a:cubicBezTo>
                  <a:pt x="102394" y="27755"/>
                  <a:pt x="105595" y="30956"/>
                  <a:pt x="109537" y="30956"/>
                </a:cubicBezTo>
                <a:cubicBezTo>
                  <a:pt x="113480" y="30956"/>
                  <a:pt x="116681" y="27755"/>
                  <a:pt x="116681" y="23813"/>
                </a:cubicBezTo>
                <a:close/>
                <a:moveTo>
                  <a:pt x="23813" y="135731"/>
                </a:moveTo>
                <a:cubicBezTo>
                  <a:pt x="27755" y="135731"/>
                  <a:pt x="30956" y="132530"/>
                  <a:pt x="30956" y="128588"/>
                </a:cubicBezTo>
                <a:cubicBezTo>
                  <a:pt x="30956" y="124645"/>
                  <a:pt x="27755" y="121444"/>
                  <a:pt x="23813" y="121444"/>
                </a:cubicBezTo>
                <a:cubicBezTo>
                  <a:pt x="19870" y="121444"/>
                  <a:pt x="16669" y="124645"/>
                  <a:pt x="16669" y="128588"/>
                </a:cubicBezTo>
                <a:cubicBezTo>
                  <a:pt x="16669" y="132530"/>
                  <a:pt x="19870" y="135731"/>
                  <a:pt x="23813" y="135731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7" name="Text 25"/>
          <p:cNvSpPr/>
          <p:nvPr/>
        </p:nvSpPr>
        <p:spPr>
          <a:xfrm>
            <a:off x="4777740" y="4632961"/>
            <a:ext cx="299085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Version controlled. Git-ready repository structure.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172450" y="1333500"/>
            <a:ext cx="3638550" cy="3981450"/>
          </a:xfrm>
          <a:custGeom>
            <a:avLst/>
            <a:gdLst/>
            <a:ahLst/>
            <a:cxnLst/>
            <a:rect l="l" t="t" r="r" b="b"/>
            <a:pathLst>
              <a:path w="3638550" h="3981450">
                <a:moveTo>
                  <a:pt x="38100" y="0"/>
                </a:moveTo>
                <a:lnTo>
                  <a:pt x="3562359" y="0"/>
                </a:lnTo>
                <a:cubicBezTo>
                  <a:pt x="3604438" y="0"/>
                  <a:pt x="3638550" y="34112"/>
                  <a:pt x="3638550" y="76191"/>
                </a:cubicBezTo>
                <a:lnTo>
                  <a:pt x="3638550" y="3905259"/>
                </a:lnTo>
                <a:cubicBezTo>
                  <a:pt x="3638550" y="3947338"/>
                  <a:pt x="3604438" y="3981450"/>
                  <a:pt x="3562359" y="3981450"/>
                </a:cubicBezTo>
                <a:lnTo>
                  <a:pt x="38100" y="3981450"/>
                </a:lnTo>
                <a:cubicBezTo>
                  <a:pt x="17058" y="3981450"/>
                  <a:pt x="0" y="3964392"/>
                  <a:pt x="0" y="3943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9" name="Shape 27"/>
          <p:cNvSpPr/>
          <p:nvPr/>
        </p:nvSpPr>
        <p:spPr>
          <a:xfrm>
            <a:off x="8172450" y="1333500"/>
            <a:ext cx="38100" cy="3981450"/>
          </a:xfrm>
          <a:custGeom>
            <a:avLst/>
            <a:gdLst/>
            <a:ahLst/>
            <a:cxnLst/>
            <a:rect l="l" t="t" r="r" b="b"/>
            <a:pathLst>
              <a:path w="38100" h="3981450">
                <a:moveTo>
                  <a:pt x="38100" y="0"/>
                </a:moveTo>
                <a:lnTo>
                  <a:pt x="38100" y="0"/>
                </a:lnTo>
                <a:lnTo>
                  <a:pt x="38100" y="3981450"/>
                </a:lnTo>
                <a:lnTo>
                  <a:pt x="38100" y="3981450"/>
                </a:lnTo>
                <a:cubicBezTo>
                  <a:pt x="17072" y="3981450"/>
                  <a:pt x="0" y="3964378"/>
                  <a:pt x="0" y="39433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0" name="Shape 28"/>
          <p:cNvSpPr/>
          <p:nvPr/>
        </p:nvSpPr>
        <p:spPr>
          <a:xfrm>
            <a:off x="8440341" y="1590675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60734" y="17859"/>
                </a:moveTo>
                <a:cubicBezTo>
                  <a:pt x="115639" y="17859"/>
                  <a:pt x="79530" y="38398"/>
                  <a:pt x="53243" y="62843"/>
                </a:cubicBezTo>
                <a:cubicBezTo>
                  <a:pt x="27124" y="87120"/>
                  <a:pt x="9655" y="116086"/>
                  <a:pt x="1339" y="136010"/>
                </a:cubicBezTo>
                <a:cubicBezTo>
                  <a:pt x="-502" y="140419"/>
                  <a:pt x="-502" y="145331"/>
                  <a:pt x="1339" y="149740"/>
                </a:cubicBezTo>
                <a:cubicBezTo>
                  <a:pt x="9655" y="169664"/>
                  <a:pt x="27124" y="198686"/>
                  <a:pt x="53243" y="222907"/>
                </a:cubicBezTo>
                <a:cubicBezTo>
                  <a:pt x="79530" y="247297"/>
                  <a:pt x="115639" y="267891"/>
                  <a:pt x="160734" y="267891"/>
                </a:cubicBezTo>
                <a:cubicBezTo>
                  <a:pt x="205829" y="267891"/>
                  <a:pt x="241939" y="247352"/>
                  <a:pt x="268225" y="222907"/>
                </a:cubicBezTo>
                <a:cubicBezTo>
                  <a:pt x="294345" y="198630"/>
                  <a:pt x="311814" y="169664"/>
                  <a:pt x="320129" y="149740"/>
                </a:cubicBezTo>
                <a:cubicBezTo>
                  <a:pt x="321971" y="145331"/>
                  <a:pt x="321971" y="140419"/>
                  <a:pt x="320129" y="136010"/>
                </a:cubicBezTo>
                <a:cubicBezTo>
                  <a:pt x="311814" y="116086"/>
                  <a:pt x="294345" y="87064"/>
                  <a:pt x="268225" y="62843"/>
                </a:cubicBezTo>
                <a:cubicBezTo>
                  <a:pt x="241939" y="38453"/>
                  <a:pt x="205829" y="17859"/>
                  <a:pt x="160734" y="17859"/>
                </a:cubicBezTo>
                <a:close/>
                <a:moveTo>
                  <a:pt x="80367" y="142875"/>
                </a:moveTo>
                <a:cubicBezTo>
                  <a:pt x="80367" y="98519"/>
                  <a:pt x="116379" y="62508"/>
                  <a:pt x="160734" y="62508"/>
                </a:cubicBezTo>
                <a:cubicBezTo>
                  <a:pt x="205090" y="62508"/>
                  <a:pt x="241102" y="98519"/>
                  <a:pt x="241102" y="142875"/>
                </a:cubicBezTo>
                <a:cubicBezTo>
                  <a:pt x="241102" y="187231"/>
                  <a:pt x="205090" y="223242"/>
                  <a:pt x="160734" y="223242"/>
                </a:cubicBezTo>
                <a:cubicBezTo>
                  <a:pt x="116379" y="223242"/>
                  <a:pt x="80367" y="187231"/>
                  <a:pt x="80367" y="142875"/>
                </a:cubicBezTo>
                <a:close/>
                <a:moveTo>
                  <a:pt x="160734" y="107156"/>
                </a:moveTo>
                <a:cubicBezTo>
                  <a:pt x="160734" y="126857"/>
                  <a:pt x="144717" y="142875"/>
                  <a:pt x="125016" y="142875"/>
                </a:cubicBezTo>
                <a:cubicBezTo>
                  <a:pt x="118597" y="142875"/>
                  <a:pt x="112570" y="141201"/>
                  <a:pt x="107324" y="138187"/>
                </a:cubicBezTo>
                <a:cubicBezTo>
                  <a:pt x="106766" y="144270"/>
                  <a:pt x="107268" y="150521"/>
                  <a:pt x="108942" y="156716"/>
                </a:cubicBezTo>
                <a:cubicBezTo>
                  <a:pt x="116588" y="185291"/>
                  <a:pt x="146000" y="202257"/>
                  <a:pt x="174575" y="194611"/>
                </a:cubicBezTo>
                <a:cubicBezTo>
                  <a:pt x="203150" y="186965"/>
                  <a:pt x="220117" y="157553"/>
                  <a:pt x="212471" y="128978"/>
                </a:cubicBezTo>
                <a:cubicBezTo>
                  <a:pt x="205662" y="103473"/>
                  <a:pt x="181496" y="87232"/>
                  <a:pt x="156046" y="89464"/>
                </a:cubicBezTo>
                <a:cubicBezTo>
                  <a:pt x="159004" y="94655"/>
                  <a:pt x="160734" y="100682"/>
                  <a:pt x="160734" y="107156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1" name="Text 29"/>
          <p:cNvSpPr/>
          <p:nvPr/>
        </p:nvSpPr>
        <p:spPr>
          <a:xfrm>
            <a:off x="8891588" y="1562100"/>
            <a:ext cx="9429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Vision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420100" y="2057400"/>
            <a:ext cx="32480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 </a:t>
            </a:r>
            <a:r>
              <a:rPr lang="en-US" sz="1350" b="1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lightweight CLI version</a:t>
            </a:r>
            <a:r>
              <a:rPr lang="en-US" sz="1350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of professional tools like Prometheus and Wazuh, purpose-built for Kali Linux.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423910" y="3082290"/>
            <a:ext cx="3150870" cy="655320"/>
          </a:xfrm>
          <a:custGeom>
            <a:avLst/>
            <a:gdLst/>
            <a:ahLst/>
            <a:cxnLst/>
            <a:rect l="l" t="t" r="r" b="b"/>
            <a:pathLst>
              <a:path w="3150870" h="655320">
                <a:moveTo>
                  <a:pt x="38100" y="0"/>
                </a:moveTo>
                <a:lnTo>
                  <a:pt x="3112770" y="0"/>
                </a:lnTo>
                <a:cubicBezTo>
                  <a:pt x="3133812" y="0"/>
                  <a:pt x="3150870" y="17058"/>
                  <a:pt x="3150870" y="38100"/>
                </a:cubicBezTo>
                <a:lnTo>
                  <a:pt x="3150870" y="617220"/>
                </a:lnTo>
                <a:cubicBezTo>
                  <a:pt x="3150870" y="638262"/>
                  <a:pt x="3133812" y="655320"/>
                  <a:pt x="3112770" y="655320"/>
                </a:cubicBezTo>
                <a:lnTo>
                  <a:pt x="38100" y="655320"/>
                </a:lnTo>
                <a:cubicBezTo>
                  <a:pt x="17058" y="655320"/>
                  <a:pt x="0" y="638262"/>
                  <a:pt x="0" y="6172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DC2626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4" name="Shape 32"/>
          <p:cNvSpPr/>
          <p:nvPr/>
        </p:nvSpPr>
        <p:spPr>
          <a:xfrm>
            <a:off x="8561070" y="323088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9050"/>
                </a:moveTo>
                <a:cubicBezTo>
                  <a:pt x="19050" y="13781"/>
                  <a:pt x="14794" y="9525"/>
                  <a:pt x="9525" y="9525"/>
                </a:cubicBezTo>
                <a:cubicBezTo>
                  <a:pt x="4256" y="9525"/>
                  <a:pt x="0" y="13781"/>
                  <a:pt x="0" y="19050"/>
                </a:cubicBezTo>
                <a:lnTo>
                  <a:pt x="0" y="119062"/>
                </a:lnTo>
                <a:cubicBezTo>
                  <a:pt x="0" y="132219"/>
                  <a:pt x="10656" y="142875"/>
                  <a:pt x="23813" y="142875"/>
                </a:cubicBezTo>
                <a:lnTo>
                  <a:pt x="142875" y="142875"/>
                </a:lnTo>
                <a:cubicBezTo>
                  <a:pt x="148144" y="142875"/>
                  <a:pt x="152400" y="138619"/>
                  <a:pt x="152400" y="133350"/>
                </a:cubicBezTo>
                <a:cubicBezTo>
                  <a:pt x="152400" y="128081"/>
                  <a:pt x="148144" y="123825"/>
                  <a:pt x="142875" y="123825"/>
                </a:cubicBezTo>
                <a:lnTo>
                  <a:pt x="23813" y="123825"/>
                </a:lnTo>
                <a:cubicBezTo>
                  <a:pt x="21193" y="123825"/>
                  <a:pt x="19050" y="121682"/>
                  <a:pt x="19050" y="119062"/>
                </a:cubicBezTo>
                <a:lnTo>
                  <a:pt x="19050" y="19050"/>
                </a:lnTo>
                <a:close/>
                <a:moveTo>
                  <a:pt x="140077" y="44827"/>
                </a:moveTo>
                <a:cubicBezTo>
                  <a:pt x="143798" y="41106"/>
                  <a:pt x="143798" y="35064"/>
                  <a:pt x="140077" y="31343"/>
                </a:cubicBezTo>
                <a:cubicBezTo>
                  <a:pt x="136356" y="27622"/>
                  <a:pt x="130314" y="27622"/>
                  <a:pt x="126593" y="31343"/>
                </a:cubicBezTo>
                <a:lnTo>
                  <a:pt x="95250" y="62716"/>
                </a:lnTo>
                <a:lnTo>
                  <a:pt x="78165" y="45660"/>
                </a:lnTo>
                <a:cubicBezTo>
                  <a:pt x="74444" y="41940"/>
                  <a:pt x="68401" y="41940"/>
                  <a:pt x="64681" y="45660"/>
                </a:cubicBezTo>
                <a:lnTo>
                  <a:pt x="36106" y="74235"/>
                </a:lnTo>
                <a:cubicBezTo>
                  <a:pt x="32385" y="77956"/>
                  <a:pt x="32385" y="83999"/>
                  <a:pt x="36106" y="87719"/>
                </a:cubicBezTo>
                <a:cubicBezTo>
                  <a:pt x="39826" y="91440"/>
                  <a:pt x="45869" y="91440"/>
                  <a:pt x="49590" y="87719"/>
                </a:cubicBezTo>
                <a:lnTo>
                  <a:pt x="71438" y="65871"/>
                </a:lnTo>
                <a:lnTo>
                  <a:pt x="88523" y="82957"/>
                </a:lnTo>
                <a:cubicBezTo>
                  <a:pt x="92244" y="86678"/>
                  <a:pt x="98286" y="86678"/>
                  <a:pt x="102007" y="82957"/>
                </a:cubicBezTo>
                <a:lnTo>
                  <a:pt x="140107" y="44857"/>
                </a:ln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5" name="Text 33"/>
          <p:cNvSpPr/>
          <p:nvPr/>
        </p:nvSpPr>
        <p:spPr>
          <a:xfrm>
            <a:off x="8789670" y="3200400"/>
            <a:ext cx="2743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Prometheus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542020" y="3429000"/>
            <a:ext cx="2981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Monitoring • Metrics • Alerting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23910" y="3821430"/>
            <a:ext cx="3150870" cy="655320"/>
          </a:xfrm>
          <a:custGeom>
            <a:avLst/>
            <a:gdLst/>
            <a:ahLst/>
            <a:cxnLst/>
            <a:rect l="l" t="t" r="r" b="b"/>
            <a:pathLst>
              <a:path w="3150870" h="655320">
                <a:moveTo>
                  <a:pt x="38100" y="0"/>
                </a:moveTo>
                <a:lnTo>
                  <a:pt x="3112770" y="0"/>
                </a:lnTo>
                <a:cubicBezTo>
                  <a:pt x="3133812" y="0"/>
                  <a:pt x="3150870" y="17058"/>
                  <a:pt x="3150870" y="38100"/>
                </a:cubicBezTo>
                <a:lnTo>
                  <a:pt x="3150870" y="617220"/>
                </a:lnTo>
                <a:cubicBezTo>
                  <a:pt x="3150870" y="638262"/>
                  <a:pt x="3133812" y="655320"/>
                  <a:pt x="3112770" y="655320"/>
                </a:cubicBezTo>
                <a:lnTo>
                  <a:pt x="38100" y="655320"/>
                </a:lnTo>
                <a:cubicBezTo>
                  <a:pt x="17058" y="655320"/>
                  <a:pt x="0" y="638262"/>
                  <a:pt x="0" y="6172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A1D21"/>
          </a:solidFill>
          <a:ln w="10160">
            <a:solidFill>
              <a:srgbClr val="DC2626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8" name="Shape 36"/>
          <p:cNvSpPr/>
          <p:nvPr/>
        </p:nvSpPr>
        <p:spPr>
          <a:xfrm>
            <a:off x="8580120" y="397002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9" name="Text 37"/>
          <p:cNvSpPr/>
          <p:nvPr/>
        </p:nvSpPr>
        <p:spPr>
          <a:xfrm>
            <a:off x="8789670" y="3939541"/>
            <a:ext cx="2743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Wazuh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542020" y="4168141"/>
            <a:ext cx="2981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Log Analysis • SIEM • Security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434388" y="467106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1476" y="30"/>
                </a:moveTo>
                <a:cubicBezTo>
                  <a:pt x="144423" y="-208"/>
                  <a:pt x="147310" y="923"/>
                  <a:pt x="149394" y="3006"/>
                </a:cubicBezTo>
                <a:cubicBezTo>
                  <a:pt x="151477" y="5090"/>
                  <a:pt x="152608" y="7977"/>
                  <a:pt x="152370" y="10924"/>
                </a:cubicBezTo>
                <a:cubicBezTo>
                  <a:pt x="151180" y="25598"/>
                  <a:pt x="147191" y="48488"/>
                  <a:pt x="138589" y="70366"/>
                </a:cubicBezTo>
                <a:cubicBezTo>
                  <a:pt x="138053" y="71705"/>
                  <a:pt x="136952" y="72717"/>
                  <a:pt x="135553" y="73134"/>
                </a:cubicBezTo>
                <a:lnTo>
                  <a:pt x="111472" y="80367"/>
                </a:lnTo>
                <a:cubicBezTo>
                  <a:pt x="110311" y="80724"/>
                  <a:pt x="109537" y="81766"/>
                  <a:pt x="109537" y="82987"/>
                </a:cubicBezTo>
                <a:cubicBezTo>
                  <a:pt x="109537" y="84505"/>
                  <a:pt x="110758" y="85725"/>
                  <a:pt x="112276" y="85725"/>
                </a:cubicBezTo>
                <a:lnTo>
                  <a:pt x="123765" y="85725"/>
                </a:lnTo>
                <a:cubicBezTo>
                  <a:pt x="127337" y="85725"/>
                  <a:pt x="129629" y="89535"/>
                  <a:pt x="127784" y="92601"/>
                </a:cubicBezTo>
                <a:cubicBezTo>
                  <a:pt x="126593" y="94595"/>
                  <a:pt x="125313" y="96530"/>
                  <a:pt x="124004" y="98435"/>
                </a:cubicBezTo>
                <a:cubicBezTo>
                  <a:pt x="123408" y="99298"/>
                  <a:pt x="122515" y="99923"/>
                  <a:pt x="121503" y="100251"/>
                </a:cubicBezTo>
                <a:lnTo>
                  <a:pt x="92422" y="108942"/>
                </a:lnTo>
                <a:cubicBezTo>
                  <a:pt x="91261" y="109299"/>
                  <a:pt x="90488" y="110341"/>
                  <a:pt x="90488" y="111562"/>
                </a:cubicBezTo>
                <a:cubicBezTo>
                  <a:pt x="90488" y="113080"/>
                  <a:pt x="91708" y="114300"/>
                  <a:pt x="93226" y="114300"/>
                </a:cubicBezTo>
                <a:lnTo>
                  <a:pt x="97988" y="114300"/>
                </a:lnTo>
                <a:cubicBezTo>
                  <a:pt x="102334" y="114300"/>
                  <a:pt x="104239" y="119479"/>
                  <a:pt x="100608" y="121860"/>
                </a:cubicBezTo>
                <a:cubicBezTo>
                  <a:pt x="80367" y="135255"/>
                  <a:pt x="59621" y="134749"/>
                  <a:pt x="46315" y="131177"/>
                </a:cubicBezTo>
                <a:cubicBezTo>
                  <a:pt x="42535" y="130165"/>
                  <a:pt x="39172" y="128230"/>
                  <a:pt x="36076" y="125849"/>
                </a:cubicBezTo>
                <a:lnTo>
                  <a:pt x="14288" y="147638"/>
                </a:lnTo>
                <a:cubicBezTo>
                  <a:pt x="11668" y="150257"/>
                  <a:pt x="7382" y="150257"/>
                  <a:pt x="4763" y="147638"/>
                </a:cubicBezTo>
                <a:cubicBezTo>
                  <a:pt x="2143" y="145018"/>
                  <a:pt x="2143" y="140732"/>
                  <a:pt x="4763" y="138113"/>
                </a:cubicBezTo>
                <a:lnTo>
                  <a:pt x="28575" y="114300"/>
                </a:lnTo>
                <a:lnTo>
                  <a:pt x="28724" y="114449"/>
                </a:lnTo>
                <a:cubicBezTo>
                  <a:pt x="28932" y="114062"/>
                  <a:pt x="29200" y="113705"/>
                  <a:pt x="29527" y="113377"/>
                </a:cubicBezTo>
                <a:lnTo>
                  <a:pt x="76200" y="66675"/>
                </a:lnTo>
                <a:cubicBezTo>
                  <a:pt x="78819" y="64056"/>
                  <a:pt x="78819" y="59769"/>
                  <a:pt x="76200" y="57150"/>
                </a:cubicBezTo>
                <a:cubicBezTo>
                  <a:pt x="73581" y="54531"/>
                  <a:pt x="69294" y="54531"/>
                  <a:pt x="66675" y="57150"/>
                </a:cubicBezTo>
                <a:lnTo>
                  <a:pt x="26700" y="97095"/>
                </a:lnTo>
                <a:cubicBezTo>
                  <a:pt x="24051" y="99745"/>
                  <a:pt x="19556" y="98405"/>
                  <a:pt x="19258" y="94655"/>
                </a:cubicBezTo>
                <a:cubicBezTo>
                  <a:pt x="17978" y="78819"/>
                  <a:pt x="22027" y="58013"/>
                  <a:pt x="40868" y="39172"/>
                </a:cubicBezTo>
                <a:cubicBezTo>
                  <a:pt x="67985" y="12055"/>
                  <a:pt x="116532" y="2054"/>
                  <a:pt x="141446" y="30"/>
                </a:cubicBez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2" name="Text 40"/>
          <p:cNvSpPr/>
          <p:nvPr/>
        </p:nvSpPr>
        <p:spPr>
          <a:xfrm>
            <a:off x="8677156" y="4632961"/>
            <a:ext cx="298132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Lightweight footprint. Zero daemon overhead.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384810" y="5551171"/>
            <a:ext cx="11418570" cy="922020"/>
          </a:xfrm>
          <a:custGeom>
            <a:avLst/>
            <a:gdLst/>
            <a:ahLst/>
            <a:cxnLst/>
            <a:rect l="l" t="t" r="r" b="b"/>
            <a:pathLst>
              <a:path w="11418570" h="922020">
                <a:moveTo>
                  <a:pt x="76196" y="0"/>
                </a:moveTo>
                <a:lnTo>
                  <a:pt x="11342374" y="0"/>
                </a:lnTo>
                <a:cubicBezTo>
                  <a:pt x="11384456" y="0"/>
                  <a:pt x="11418570" y="34114"/>
                  <a:pt x="11418570" y="76196"/>
                </a:cubicBezTo>
                <a:lnTo>
                  <a:pt x="11418570" y="845824"/>
                </a:lnTo>
                <a:cubicBezTo>
                  <a:pt x="11418570" y="887906"/>
                  <a:pt x="11384456" y="922020"/>
                  <a:pt x="113423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gradFill flip="none" rotWithShape="1">
            <a:gsLst>
              <a:gs pos="0">
                <a:srgbClr val="D1D5DB">
                  <a:alpha val="10000"/>
                </a:srgbClr>
              </a:gs>
              <a:gs pos="50000">
                <a:srgbClr val="6B7280">
                  <a:alpha val="10000"/>
                </a:srgbClr>
              </a:gs>
              <a:gs pos="100000">
                <a:srgbClr val="DC2626">
                  <a:alpha val="10000"/>
                </a:srgbClr>
              </a:gs>
            </a:gsLst>
            <a:lin ang="0" scaled="1"/>
          </a:gradFill>
          <a:ln w="10160">
            <a:solidFill>
              <a:srgbClr val="D1D5DB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44" name="Shape 42"/>
          <p:cNvSpPr/>
          <p:nvPr/>
        </p:nvSpPr>
        <p:spPr>
          <a:xfrm>
            <a:off x="599361" y="5869186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25071" y="54192"/>
                </a:moveTo>
                <a:lnTo>
                  <a:pt x="125071" y="81874"/>
                </a:lnTo>
                <a:lnTo>
                  <a:pt x="125350" y="82153"/>
                </a:lnTo>
                <a:cubicBezTo>
                  <a:pt x="128978" y="36165"/>
                  <a:pt x="167432" y="0"/>
                  <a:pt x="214368" y="0"/>
                </a:cubicBezTo>
                <a:cubicBezTo>
                  <a:pt x="225586" y="0"/>
                  <a:pt x="236358" y="2065"/>
                  <a:pt x="246236" y="5860"/>
                </a:cubicBezTo>
                <a:cubicBezTo>
                  <a:pt x="251817" y="7981"/>
                  <a:pt x="252822" y="15069"/>
                  <a:pt x="248636" y="19310"/>
                </a:cubicBezTo>
                <a:lnTo>
                  <a:pt x="199132" y="68814"/>
                </a:lnTo>
                <a:cubicBezTo>
                  <a:pt x="197458" y="70489"/>
                  <a:pt x="196509" y="72777"/>
                  <a:pt x="196509" y="75121"/>
                </a:cubicBezTo>
                <a:lnTo>
                  <a:pt x="196509" y="98227"/>
                </a:lnTo>
                <a:cubicBezTo>
                  <a:pt x="196509" y="103138"/>
                  <a:pt x="200527" y="107156"/>
                  <a:pt x="205439" y="107156"/>
                </a:cubicBezTo>
                <a:lnTo>
                  <a:pt x="228544" y="107156"/>
                </a:lnTo>
                <a:cubicBezTo>
                  <a:pt x="230888" y="107156"/>
                  <a:pt x="233176" y="106207"/>
                  <a:pt x="234851" y="104533"/>
                </a:cubicBezTo>
                <a:lnTo>
                  <a:pt x="284355" y="55029"/>
                </a:lnTo>
                <a:cubicBezTo>
                  <a:pt x="288596" y="50788"/>
                  <a:pt x="295684" y="51848"/>
                  <a:pt x="297805" y="57429"/>
                </a:cubicBezTo>
                <a:cubicBezTo>
                  <a:pt x="301600" y="67308"/>
                  <a:pt x="303665" y="78079"/>
                  <a:pt x="303665" y="89297"/>
                </a:cubicBezTo>
                <a:cubicBezTo>
                  <a:pt x="303665" y="123118"/>
                  <a:pt x="284857" y="152586"/>
                  <a:pt x="257063" y="167711"/>
                </a:cubicBezTo>
                <a:lnTo>
                  <a:pt x="302549" y="213196"/>
                </a:lnTo>
                <a:cubicBezTo>
                  <a:pt x="312986" y="223633"/>
                  <a:pt x="312986" y="240599"/>
                  <a:pt x="302549" y="251092"/>
                </a:cubicBezTo>
                <a:lnTo>
                  <a:pt x="269007" y="284634"/>
                </a:lnTo>
                <a:cubicBezTo>
                  <a:pt x="258570" y="295070"/>
                  <a:pt x="241604" y="295070"/>
                  <a:pt x="231111" y="284634"/>
                </a:cubicBezTo>
                <a:lnTo>
                  <a:pt x="160790" y="214313"/>
                </a:lnTo>
                <a:cubicBezTo>
                  <a:pt x="145498" y="199020"/>
                  <a:pt x="142038" y="176417"/>
                  <a:pt x="150465" y="157776"/>
                </a:cubicBezTo>
                <a:lnTo>
                  <a:pt x="99845" y="107156"/>
                </a:lnTo>
                <a:lnTo>
                  <a:pt x="72163" y="107156"/>
                </a:lnTo>
                <a:cubicBezTo>
                  <a:pt x="66191" y="107156"/>
                  <a:pt x="60610" y="104198"/>
                  <a:pt x="57317" y="99231"/>
                </a:cubicBezTo>
                <a:lnTo>
                  <a:pt x="13060" y="32872"/>
                </a:lnTo>
                <a:cubicBezTo>
                  <a:pt x="10716" y="29356"/>
                  <a:pt x="11162" y="24612"/>
                  <a:pt x="14176" y="21599"/>
                </a:cubicBezTo>
                <a:lnTo>
                  <a:pt x="39514" y="-3739"/>
                </a:lnTo>
                <a:cubicBezTo>
                  <a:pt x="42528" y="-6753"/>
                  <a:pt x="47216" y="-7200"/>
                  <a:pt x="50788" y="-4856"/>
                </a:cubicBezTo>
                <a:lnTo>
                  <a:pt x="117146" y="39346"/>
                </a:lnTo>
                <a:cubicBezTo>
                  <a:pt x="122113" y="42639"/>
                  <a:pt x="125071" y="48220"/>
                  <a:pt x="125071" y="54192"/>
                </a:cubicBezTo>
                <a:close/>
                <a:moveTo>
                  <a:pt x="120328" y="165534"/>
                </a:moveTo>
                <a:cubicBezTo>
                  <a:pt x="116811" y="186184"/>
                  <a:pt x="121667" y="208006"/>
                  <a:pt x="135062" y="225475"/>
                </a:cubicBezTo>
                <a:lnTo>
                  <a:pt x="82042" y="278439"/>
                </a:lnTo>
                <a:cubicBezTo>
                  <a:pt x="66359" y="294122"/>
                  <a:pt x="40909" y="294122"/>
                  <a:pt x="25226" y="278439"/>
                </a:cubicBezTo>
                <a:cubicBezTo>
                  <a:pt x="9544" y="262756"/>
                  <a:pt x="9544" y="237306"/>
                  <a:pt x="25226" y="221624"/>
                </a:cubicBezTo>
                <a:lnTo>
                  <a:pt x="100794" y="146056"/>
                </a:lnTo>
                <a:lnTo>
                  <a:pt x="120328" y="165590"/>
                </a:ln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5" name="Text 43"/>
          <p:cNvSpPr/>
          <p:nvPr/>
        </p:nvSpPr>
        <p:spPr>
          <a:xfrm>
            <a:off x="1088708" y="5745480"/>
            <a:ext cx="4724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Industry-Grade Implementation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88708" y="6050161"/>
            <a:ext cx="4686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Built for production use in professional penetration testing operations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775740" y="5745480"/>
            <a:ext cx="8477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100%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813840" y="6088380"/>
            <a:ext cx="771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Bash Script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704784" y="5745480"/>
            <a:ext cx="9906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742884" y="6088380"/>
            <a:ext cx="9144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Dependencies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778728" y="5745480"/>
            <a:ext cx="904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 1MB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0816828" y="6088380"/>
            <a:ext cx="828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Memory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repository-images.githubusercontent.com/85d646aa57999a46146577ee5484dc6412f303dd"/>
          <p:cNvPicPr>
            <a:picLocks noChangeAspect="1"/>
          </p:cNvPicPr>
          <p:nvPr/>
        </p:nvPicPr>
        <p:blipFill>
          <a:blip r:embed="rId3">
            <a:alphaModFix amt="20000"/>
          </a:blip>
          <a:srcRect l="7971" r="7971"/>
          <a:stretch/>
        </p:blipFill>
        <p:spPr>
          <a:xfrm>
            <a:off x="0" y="0"/>
            <a:ext cx="12192000" cy="7252215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7252215"/>
          </a:xfrm>
          <a:custGeom>
            <a:avLst/>
            <a:gdLst/>
            <a:ahLst/>
            <a:cxnLst/>
            <a:rect l="l" t="t" r="r" b="b"/>
            <a:pathLst>
              <a:path w="12192000" h="7252215">
                <a:moveTo>
                  <a:pt x="0" y="0"/>
                </a:moveTo>
                <a:lnTo>
                  <a:pt x="12192000" y="0"/>
                </a:lnTo>
                <a:lnTo>
                  <a:pt x="12192000" y="7252215"/>
                </a:lnTo>
                <a:lnTo>
                  <a:pt x="0" y="725221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0C0E11">
                  <a:alpha val="9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tr-TR"/>
          </a:p>
        </p:txBody>
      </p:sp>
      <p:sp>
        <p:nvSpPr>
          <p:cNvPr id="4" name="Shape 1"/>
          <p:cNvSpPr/>
          <p:nvPr/>
        </p:nvSpPr>
        <p:spPr>
          <a:xfrm>
            <a:off x="359911" y="413898"/>
            <a:ext cx="431894" cy="431894"/>
          </a:xfrm>
          <a:custGeom>
            <a:avLst/>
            <a:gdLst/>
            <a:ahLst/>
            <a:cxnLst/>
            <a:rect l="l" t="t" r="r" b="b"/>
            <a:pathLst>
              <a:path w="431894" h="431894">
                <a:moveTo>
                  <a:pt x="35990" y="0"/>
                </a:moveTo>
                <a:lnTo>
                  <a:pt x="395904" y="0"/>
                </a:lnTo>
                <a:cubicBezTo>
                  <a:pt x="415781" y="0"/>
                  <a:pt x="431894" y="16113"/>
                  <a:pt x="431894" y="35990"/>
                </a:cubicBezTo>
                <a:lnTo>
                  <a:pt x="431894" y="395904"/>
                </a:lnTo>
                <a:cubicBezTo>
                  <a:pt x="431894" y="415781"/>
                  <a:pt x="415781" y="431894"/>
                  <a:pt x="395904" y="431894"/>
                </a:cubicBezTo>
                <a:lnTo>
                  <a:pt x="35990" y="431894"/>
                </a:lnTo>
                <a:cubicBezTo>
                  <a:pt x="16113" y="431894"/>
                  <a:pt x="0" y="415781"/>
                  <a:pt x="0" y="395904"/>
                </a:cubicBezTo>
                <a:lnTo>
                  <a:pt x="0" y="35990"/>
                </a:lnTo>
                <a:cubicBezTo>
                  <a:pt x="0" y="16126"/>
                  <a:pt x="16126" y="0"/>
                  <a:pt x="35990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Shape 2"/>
          <p:cNvSpPr/>
          <p:nvPr/>
        </p:nvSpPr>
        <p:spPr>
          <a:xfrm>
            <a:off x="497128" y="539867"/>
            <a:ext cx="157461" cy="179956"/>
          </a:xfrm>
          <a:custGeom>
            <a:avLst/>
            <a:gdLst/>
            <a:ahLst/>
            <a:cxnLst/>
            <a:rect l="l" t="t" r="r" b="b"/>
            <a:pathLst>
              <a:path w="157461" h="179956">
                <a:moveTo>
                  <a:pt x="11247" y="0"/>
                </a:moveTo>
                <a:cubicBezTo>
                  <a:pt x="17468" y="0"/>
                  <a:pt x="22494" y="5026"/>
                  <a:pt x="22494" y="11247"/>
                </a:cubicBezTo>
                <a:lnTo>
                  <a:pt x="22494" y="16871"/>
                </a:lnTo>
                <a:lnTo>
                  <a:pt x="46746" y="10825"/>
                </a:lnTo>
                <a:cubicBezTo>
                  <a:pt x="60138" y="7486"/>
                  <a:pt x="74267" y="9033"/>
                  <a:pt x="86639" y="15219"/>
                </a:cubicBezTo>
                <a:cubicBezTo>
                  <a:pt x="102912" y="23373"/>
                  <a:pt x="122068" y="23373"/>
                  <a:pt x="138341" y="15219"/>
                </a:cubicBezTo>
                <a:lnTo>
                  <a:pt x="141715" y="13532"/>
                </a:lnTo>
                <a:cubicBezTo>
                  <a:pt x="148956" y="9876"/>
                  <a:pt x="157461" y="15149"/>
                  <a:pt x="157461" y="23233"/>
                </a:cubicBezTo>
                <a:lnTo>
                  <a:pt x="157461" y="121540"/>
                </a:lnTo>
                <a:cubicBezTo>
                  <a:pt x="157461" y="126215"/>
                  <a:pt x="154544" y="130433"/>
                  <a:pt x="150151" y="132085"/>
                </a:cubicBezTo>
                <a:lnTo>
                  <a:pt x="137954" y="136654"/>
                </a:lnTo>
                <a:cubicBezTo>
                  <a:pt x="121716" y="142734"/>
                  <a:pt x="103650" y="141785"/>
                  <a:pt x="88150" y="134053"/>
                </a:cubicBezTo>
                <a:cubicBezTo>
                  <a:pt x="74829" y="127375"/>
                  <a:pt x="59540" y="125723"/>
                  <a:pt x="45094" y="129343"/>
                </a:cubicBezTo>
                <a:lnTo>
                  <a:pt x="22494" y="134967"/>
                </a:lnTo>
                <a:lnTo>
                  <a:pt x="22494" y="168708"/>
                </a:lnTo>
                <a:cubicBezTo>
                  <a:pt x="22494" y="174930"/>
                  <a:pt x="17468" y="179956"/>
                  <a:pt x="11247" y="179956"/>
                </a:cubicBezTo>
                <a:cubicBezTo>
                  <a:pt x="5026" y="179956"/>
                  <a:pt x="0" y="174930"/>
                  <a:pt x="0" y="168708"/>
                </a:cubicBezTo>
                <a:lnTo>
                  <a:pt x="0" y="11247"/>
                </a:lnTo>
                <a:cubicBezTo>
                  <a:pt x="0" y="5026"/>
                  <a:pt x="5026" y="0"/>
                  <a:pt x="11247" y="0"/>
                </a:cubicBezTo>
                <a:close/>
                <a:moveTo>
                  <a:pt x="22494" y="65761"/>
                </a:moveTo>
                <a:lnTo>
                  <a:pt x="44989" y="60876"/>
                </a:lnTo>
                <a:lnTo>
                  <a:pt x="44989" y="83897"/>
                </a:lnTo>
                <a:lnTo>
                  <a:pt x="22494" y="88783"/>
                </a:lnTo>
                <a:lnTo>
                  <a:pt x="22494" y="111805"/>
                </a:lnTo>
                <a:lnTo>
                  <a:pt x="39646" y="107517"/>
                </a:lnTo>
                <a:cubicBezTo>
                  <a:pt x="41439" y="107060"/>
                  <a:pt x="43196" y="106673"/>
                  <a:pt x="44989" y="106357"/>
                </a:cubicBezTo>
                <a:lnTo>
                  <a:pt x="44989" y="83897"/>
                </a:lnTo>
                <a:lnTo>
                  <a:pt x="58661" y="80945"/>
                </a:lnTo>
                <a:cubicBezTo>
                  <a:pt x="61579" y="80312"/>
                  <a:pt x="64531" y="80066"/>
                  <a:pt x="67483" y="80207"/>
                </a:cubicBezTo>
                <a:lnTo>
                  <a:pt x="67483" y="57712"/>
                </a:lnTo>
                <a:cubicBezTo>
                  <a:pt x="72263" y="57853"/>
                  <a:pt x="77044" y="58626"/>
                  <a:pt x="81683" y="59962"/>
                </a:cubicBezTo>
                <a:lnTo>
                  <a:pt x="89978" y="62387"/>
                </a:lnTo>
                <a:lnTo>
                  <a:pt x="89978" y="85830"/>
                </a:lnTo>
                <a:lnTo>
                  <a:pt x="75321" y="81507"/>
                </a:lnTo>
                <a:cubicBezTo>
                  <a:pt x="72756" y="80769"/>
                  <a:pt x="70119" y="80312"/>
                  <a:pt x="67483" y="80172"/>
                </a:cubicBezTo>
                <a:lnTo>
                  <a:pt x="67483" y="105267"/>
                </a:lnTo>
                <a:cubicBezTo>
                  <a:pt x="75146" y="105935"/>
                  <a:pt x="82702" y="107622"/>
                  <a:pt x="89978" y="110328"/>
                </a:cubicBezTo>
                <a:lnTo>
                  <a:pt x="89978" y="85795"/>
                </a:lnTo>
                <a:lnTo>
                  <a:pt x="97956" y="88150"/>
                </a:lnTo>
                <a:cubicBezTo>
                  <a:pt x="102701" y="89556"/>
                  <a:pt x="107552" y="90400"/>
                  <a:pt x="112472" y="90751"/>
                </a:cubicBezTo>
                <a:lnTo>
                  <a:pt x="112472" y="68186"/>
                </a:lnTo>
                <a:cubicBezTo>
                  <a:pt x="109731" y="67905"/>
                  <a:pt x="106989" y="67378"/>
                  <a:pt x="104318" y="66605"/>
                </a:cubicBezTo>
                <a:lnTo>
                  <a:pt x="89978" y="62387"/>
                </a:lnTo>
                <a:lnTo>
                  <a:pt x="89978" y="40595"/>
                </a:lnTo>
                <a:cubicBezTo>
                  <a:pt x="85409" y="39260"/>
                  <a:pt x="80910" y="37502"/>
                  <a:pt x="76551" y="35323"/>
                </a:cubicBezTo>
                <a:cubicBezTo>
                  <a:pt x="73669" y="33882"/>
                  <a:pt x="70612" y="32863"/>
                  <a:pt x="67483" y="32230"/>
                </a:cubicBezTo>
                <a:lnTo>
                  <a:pt x="67483" y="57677"/>
                </a:lnTo>
                <a:cubicBezTo>
                  <a:pt x="62914" y="57537"/>
                  <a:pt x="58345" y="57958"/>
                  <a:pt x="53881" y="58943"/>
                </a:cubicBezTo>
                <a:lnTo>
                  <a:pt x="44989" y="60876"/>
                </a:lnTo>
                <a:lnTo>
                  <a:pt x="44989" y="34445"/>
                </a:lnTo>
                <a:lnTo>
                  <a:pt x="22494" y="40068"/>
                </a:lnTo>
                <a:lnTo>
                  <a:pt x="22494" y="65761"/>
                </a:lnTo>
                <a:close/>
                <a:moveTo>
                  <a:pt x="112472" y="117990"/>
                </a:moveTo>
                <a:cubicBezTo>
                  <a:pt x="118377" y="118518"/>
                  <a:pt x="124387" y="117744"/>
                  <a:pt x="130046" y="115600"/>
                </a:cubicBezTo>
                <a:lnTo>
                  <a:pt x="134967" y="113773"/>
                </a:lnTo>
                <a:lnTo>
                  <a:pt x="134967" y="88572"/>
                </a:lnTo>
                <a:lnTo>
                  <a:pt x="132190" y="89205"/>
                </a:lnTo>
                <a:cubicBezTo>
                  <a:pt x="125723" y="90716"/>
                  <a:pt x="119080" y="91208"/>
                  <a:pt x="112472" y="90786"/>
                </a:cubicBezTo>
                <a:lnTo>
                  <a:pt x="112472" y="117990"/>
                </a:lnTo>
                <a:close/>
                <a:moveTo>
                  <a:pt x="134967" y="65480"/>
                </a:moveTo>
                <a:lnTo>
                  <a:pt x="134967" y="40595"/>
                </a:lnTo>
                <a:cubicBezTo>
                  <a:pt x="127621" y="42739"/>
                  <a:pt x="120064" y="43794"/>
                  <a:pt x="112472" y="43794"/>
                </a:cubicBezTo>
                <a:lnTo>
                  <a:pt x="112472" y="68186"/>
                </a:lnTo>
                <a:cubicBezTo>
                  <a:pt x="117358" y="68678"/>
                  <a:pt x="122314" y="68362"/>
                  <a:pt x="127129" y="67273"/>
                </a:cubicBezTo>
                <a:lnTo>
                  <a:pt x="134967" y="6544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" name="Text 3"/>
          <p:cNvSpPr/>
          <p:nvPr/>
        </p:nvSpPr>
        <p:spPr>
          <a:xfrm>
            <a:off x="899779" y="413898"/>
            <a:ext cx="2447398" cy="4318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01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190884" y="359911"/>
            <a:ext cx="908776" cy="53986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251" b="1" dirty="0">
                <a:solidFill>
                  <a:srgbClr val="DC2626">
                    <a:alpha val="20000"/>
                  </a:srgbClr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05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77907" y="1115725"/>
            <a:ext cx="5605621" cy="2627354"/>
          </a:xfrm>
          <a:custGeom>
            <a:avLst/>
            <a:gdLst/>
            <a:ahLst/>
            <a:cxnLst/>
            <a:rect l="l" t="t" r="r" b="b"/>
            <a:pathLst>
              <a:path w="5605621" h="2627354">
                <a:moveTo>
                  <a:pt x="35991" y="0"/>
                </a:moveTo>
                <a:lnTo>
                  <a:pt x="5533631" y="0"/>
                </a:lnTo>
                <a:cubicBezTo>
                  <a:pt x="5573390" y="0"/>
                  <a:pt x="5605621" y="32231"/>
                  <a:pt x="5605621" y="71989"/>
                </a:cubicBezTo>
                <a:lnTo>
                  <a:pt x="5605621" y="2555364"/>
                </a:lnTo>
                <a:cubicBezTo>
                  <a:pt x="5605621" y="2595123"/>
                  <a:pt x="5573390" y="2627354"/>
                  <a:pt x="5533631" y="2627354"/>
                </a:cubicBezTo>
                <a:lnTo>
                  <a:pt x="35991" y="2627354"/>
                </a:lnTo>
                <a:cubicBezTo>
                  <a:pt x="16114" y="2627354"/>
                  <a:pt x="0" y="2611240"/>
                  <a:pt x="0" y="2591362"/>
                </a:cubicBezTo>
                <a:lnTo>
                  <a:pt x="0" y="35991"/>
                </a:lnTo>
                <a:cubicBezTo>
                  <a:pt x="0" y="16114"/>
                  <a:pt x="16114" y="0"/>
                  <a:pt x="35991" y="0"/>
                </a:cubicBezTo>
                <a:close/>
              </a:path>
            </a:pathLst>
          </a:custGeom>
          <a:solidFill>
            <a:srgbClr val="0C0E11">
              <a:alpha val="9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Shape 6"/>
          <p:cNvSpPr/>
          <p:nvPr/>
        </p:nvSpPr>
        <p:spPr>
          <a:xfrm>
            <a:off x="377907" y="1115725"/>
            <a:ext cx="35991" cy="2627354"/>
          </a:xfrm>
          <a:custGeom>
            <a:avLst/>
            <a:gdLst/>
            <a:ahLst/>
            <a:cxnLst/>
            <a:rect l="l" t="t" r="r" b="b"/>
            <a:pathLst>
              <a:path w="35991" h="2627354">
                <a:moveTo>
                  <a:pt x="35991" y="0"/>
                </a:moveTo>
                <a:lnTo>
                  <a:pt x="35991" y="0"/>
                </a:lnTo>
                <a:lnTo>
                  <a:pt x="35991" y="2627354"/>
                </a:lnTo>
                <a:lnTo>
                  <a:pt x="35991" y="2627354"/>
                </a:lnTo>
                <a:cubicBezTo>
                  <a:pt x="16114" y="2627354"/>
                  <a:pt x="0" y="2611240"/>
                  <a:pt x="0" y="2591362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Shape 7"/>
          <p:cNvSpPr/>
          <p:nvPr/>
        </p:nvSpPr>
        <p:spPr>
          <a:xfrm>
            <a:off x="647841" y="1358666"/>
            <a:ext cx="269934" cy="269934"/>
          </a:xfrm>
          <a:custGeom>
            <a:avLst/>
            <a:gdLst/>
            <a:ahLst/>
            <a:cxnLst/>
            <a:rect l="l" t="t" r="r" b="b"/>
            <a:pathLst>
              <a:path w="269934" h="269934">
                <a:moveTo>
                  <a:pt x="33742" y="33742"/>
                </a:moveTo>
                <a:cubicBezTo>
                  <a:pt x="33742" y="24410"/>
                  <a:pt x="26203" y="16871"/>
                  <a:pt x="16871" y="16871"/>
                </a:cubicBezTo>
                <a:cubicBezTo>
                  <a:pt x="7539" y="16871"/>
                  <a:pt x="0" y="24410"/>
                  <a:pt x="0" y="33742"/>
                </a:cubicBezTo>
                <a:lnTo>
                  <a:pt x="0" y="210886"/>
                </a:lnTo>
                <a:cubicBezTo>
                  <a:pt x="0" y="234188"/>
                  <a:pt x="18874" y="253063"/>
                  <a:pt x="42177" y="253063"/>
                </a:cubicBezTo>
                <a:lnTo>
                  <a:pt x="253063" y="253063"/>
                </a:lnTo>
                <a:cubicBezTo>
                  <a:pt x="262394" y="253063"/>
                  <a:pt x="269934" y="245524"/>
                  <a:pt x="269934" y="236192"/>
                </a:cubicBezTo>
                <a:cubicBezTo>
                  <a:pt x="269934" y="226860"/>
                  <a:pt x="262394" y="219321"/>
                  <a:pt x="253063" y="219321"/>
                </a:cubicBezTo>
                <a:lnTo>
                  <a:pt x="42177" y="219321"/>
                </a:lnTo>
                <a:cubicBezTo>
                  <a:pt x="37538" y="219321"/>
                  <a:pt x="33742" y="215525"/>
                  <a:pt x="33742" y="210886"/>
                </a:cubicBezTo>
                <a:lnTo>
                  <a:pt x="33742" y="33742"/>
                </a:lnTo>
                <a:close/>
                <a:moveTo>
                  <a:pt x="248107" y="79398"/>
                </a:moveTo>
                <a:cubicBezTo>
                  <a:pt x="254697" y="72808"/>
                  <a:pt x="254697" y="62106"/>
                  <a:pt x="248107" y="55516"/>
                </a:cubicBezTo>
                <a:cubicBezTo>
                  <a:pt x="241517" y="48925"/>
                  <a:pt x="230814" y="48925"/>
                  <a:pt x="224224" y="55516"/>
                </a:cubicBezTo>
                <a:lnTo>
                  <a:pt x="168708" y="111084"/>
                </a:lnTo>
                <a:lnTo>
                  <a:pt x="138446" y="80875"/>
                </a:lnTo>
                <a:cubicBezTo>
                  <a:pt x="131856" y="74284"/>
                  <a:pt x="121154" y="74284"/>
                  <a:pt x="114564" y="80875"/>
                </a:cubicBezTo>
                <a:lnTo>
                  <a:pt x="63951" y="131487"/>
                </a:lnTo>
                <a:cubicBezTo>
                  <a:pt x="57361" y="138077"/>
                  <a:pt x="57361" y="148780"/>
                  <a:pt x="63951" y="155370"/>
                </a:cubicBezTo>
                <a:cubicBezTo>
                  <a:pt x="70541" y="161960"/>
                  <a:pt x="81244" y="161960"/>
                  <a:pt x="87834" y="155370"/>
                </a:cubicBezTo>
                <a:lnTo>
                  <a:pt x="126531" y="116672"/>
                </a:lnTo>
                <a:lnTo>
                  <a:pt x="156793" y="146935"/>
                </a:lnTo>
                <a:cubicBezTo>
                  <a:pt x="163384" y="153525"/>
                  <a:pt x="174086" y="153525"/>
                  <a:pt x="180676" y="146935"/>
                </a:cubicBezTo>
                <a:lnTo>
                  <a:pt x="248160" y="79451"/>
                </a:ln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1" name="Text 8"/>
          <p:cNvSpPr/>
          <p:nvPr/>
        </p:nvSpPr>
        <p:spPr>
          <a:xfrm>
            <a:off x="1057240" y="1331672"/>
            <a:ext cx="1007752" cy="323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25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Impact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11849" y="1799557"/>
            <a:ext cx="5236711" cy="7918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75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Significantly </a:t>
            </a:r>
            <a:r>
              <a:rPr lang="en-US" sz="1275" b="1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increased system reliability</a:t>
            </a:r>
            <a:r>
              <a:rPr lang="en-US" sz="1275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and enhanced </a:t>
            </a:r>
            <a:r>
              <a:rPr lang="en-US" sz="1275" dirty="0">
                <a:solidFill>
                  <a:srgbClr val="D1D5DB"/>
                </a:solidFill>
                <a:highlight>
                  <a:srgbClr val="D1D5DB">
                    <a:alpha val="20000"/>
                  </a:srgbClr>
                </a:highlight>
                <a:latin typeface="Liter" pitchFamily="34" charset="0"/>
                <a:ea typeface="Liter" pitchFamily="34" charset="-122"/>
                <a:cs typeface="Liter" pitchFamily="34" charset="-120"/>
              </a:rPr>
              <a:t>operational security (OPSEC) </a:t>
            </a:r>
            <a:r>
              <a:rPr lang="en-US" sz="1275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by ensuring continuous service availability during critical penetration testing operations.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9845" y="2769069"/>
            <a:ext cx="143965" cy="143965"/>
          </a:xfrm>
          <a:custGeom>
            <a:avLst/>
            <a:gdLst/>
            <a:ahLst/>
            <a:cxnLst/>
            <a:rect l="l" t="t" r="r" b="b"/>
            <a:pathLst>
              <a:path w="143965" h="143965">
                <a:moveTo>
                  <a:pt x="71982" y="143965"/>
                </a:moveTo>
                <a:cubicBezTo>
                  <a:pt x="111710" y="143965"/>
                  <a:pt x="143965" y="111710"/>
                  <a:pt x="143965" y="71982"/>
                </a:cubicBezTo>
                <a:cubicBezTo>
                  <a:pt x="143965" y="32254"/>
                  <a:pt x="111710" y="0"/>
                  <a:pt x="71982" y="0"/>
                </a:cubicBezTo>
                <a:cubicBezTo>
                  <a:pt x="32254" y="0"/>
                  <a:pt x="0" y="32254"/>
                  <a:pt x="0" y="71982"/>
                </a:cubicBezTo>
                <a:cubicBezTo>
                  <a:pt x="0" y="111710"/>
                  <a:pt x="32254" y="143965"/>
                  <a:pt x="71982" y="143965"/>
                </a:cubicBezTo>
                <a:close/>
                <a:moveTo>
                  <a:pt x="95714" y="59807"/>
                </a:moveTo>
                <a:lnTo>
                  <a:pt x="73219" y="95798"/>
                </a:lnTo>
                <a:cubicBezTo>
                  <a:pt x="72039" y="97682"/>
                  <a:pt x="70014" y="98863"/>
                  <a:pt x="67793" y="98976"/>
                </a:cubicBezTo>
                <a:cubicBezTo>
                  <a:pt x="65571" y="99088"/>
                  <a:pt x="63434" y="98076"/>
                  <a:pt x="62113" y="96276"/>
                </a:cubicBezTo>
                <a:lnTo>
                  <a:pt x="48616" y="78281"/>
                </a:lnTo>
                <a:cubicBezTo>
                  <a:pt x="46367" y="75300"/>
                  <a:pt x="46985" y="71083"/>
                  <a:pt x="49966" y="68833"/>
                </a:cubicBezTo>
                <a:cubicBezTo>
                  <a:pt x="52946" y="66584"/>
                  <a:pt x="57164" y="67202"/>
                  <a:pt x="59414" y="70183"/>
                </a:cubicBezTo>
                <a:lnTo>
                  <a:pt x="67005" y="80305"/>
                </a:lnTo>
                <a:lnTo>
                  <a:pt x="84270" y="52665"/>
                </a:lnTo>
                <a:cubicBezTo>
                  <a:pt x="86238" y="49516"/>
                  <a:pt x="90400" y="48532"/>
                  <a:pt x="93577" y="50528"/>
                </a:cubicBezTo>
                <a:cubicBezTo>
                  <a:pt x="96754" y="52525"/>
                  <a:pt x="97710" y="56658"/>
                  <a:pt x="95714" y="59835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1"/>
          <p:cNvSpPr/>
          <p:nvPr/>
        </p:nvSpPr>
        <p:spPr>
          <a:xfrm>
            <a:off x="863787" y="2733077"/>
            <a:ext cx="2105482" cy="2159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4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Zero undetected service failures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29845" y="3056998"/>
            <a:ext cx="143965" cy="143965"/>
          </a:xfrm>
          <a:custGeom>
            <a:avLst/>
            <a:gdLst/>
            <a:ahLst/>
            <a:cxnLst/>
            <a:rect l="l" t="t" r="r" b="b"/>
            <a:pathLst>
              <a:path w="143965" h="143965">
                <a:moveTo>
                  <a:pt x="71982" y="143965"/>
                </a:moveTo>
                <a:cubicBezTo>
                  <a:pt x="111710" y="143965"/>
                  <a:pt x="143965" y="111710"/>
                  <a:pt x="143965" y="71982"/>
                </a:cubicBezTo>
                <a:cubicBezTo>
                  <a:pt x="143965" y="32254"/>
                  <a:pt x="111710" y="0"/>
                  <a:pt x="71982" y="0"/>
                </a:cubicBezTo>
                <a:cubicBezTo>
                  <a:pt x="32254" y="0"/>
                  <a:pt x="0" y="32254"/>
                  <a:pt x="0" y="71982"/>
                </a:cubicBezTo>
                <a:cubicBezTo>
                  <a:pt x="0" y="111710"/>
                  <a:pt x="32254" y="143965"/>
                  <a:pt x="71982" y="143965"/>
                </a:cubicBezTo>
                <a:close/>
                <a:moveTo>
                  <a:pt x="95714" y="59807"/>
                </a:moveTo>
                <a:lnTo>
                  <a:pt x="73219" y="95798"/>
                </a:lnTo>
                <a:cubicBezTo>
                  <a:pt x="72039" y="97682"/>
                  <a:pt x="70014" y="98863"/>
                  <a:pt x="67793" y="98976"/>
                </a:cubicBezTo>
                <a:cubicBezTo>
                  <a:pt x="65571" y="99088"/>
                  <a:pt x="63434" y="98076"/>
                  <a:pt x="62113" y="96276"/>
                </a:cubicBezTo>
                <a:lnTo>
                  <a:pt x="48616" y="78281"/>
                </a:lnTo>
                <a:cubicBezTo>
                  <a:pt x="46367" y="75300"/>
                  <a:pt x="46985" y="71083"/>
                  <a:pt x="49966" y="68833"/>
                </a:cubicBezTo>
                <a:cubicBezTo>
                  <a:pt x="52946" y="66584"/>
                  <a:pt x="57164" y="67202"/>
                  <a:pt x="59414" y="70183"/>
                </a:cubicBezTo>
                <a:lnTo>
                  <a:pt x="67005" y="80305"/>
                </a:lnTo>
                <a:lnTo>
                  <a:pt x="84270" y="52665"/>
                </a:lnTo>
                <a:cubicBezTo>
                  <a:pt x="86238" y="49516"/>
                  <a:pt x="90400" y="48532"/>
                  <a:pt x="93577" y="50528"/>
                </a:cubicBezTo>
                <a:cubicBezTo>
                  <a:pt x="96754" y="52525"/>
                  <a:pt x="97710" y="56658"/>
                  <a:pt x="95714" y="59835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6" name="Text 13"/>
          <p:cNvSpPr/>
          <p:nvPr/>
        </p:nvSpPr>
        <p:spPr>
          <a:xfrm>
            <a:off x="863787" y="3021007"/>
            <a:ext cx="2141473" cy="2159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4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Continuous monitoring coverage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9845" y="3344927"/>
            <a:ext cx="143965" cy="143965"/>
          </a:xfrm>
          <a:custGeom>
            <a:avLst/>
            <a:gdLst/>
            <a:ahLst/>
            <a:cxnLst/>
            <a:rect l="l" t="t" r="r" b="b"/>
            <a:pathLst>
              <a:path w="143965" h="143965">
                <a:moveTo>
                  <a:pt x="71982" y="143965"/>
                </a:moveTo>
                <a:cubicBezTo>
                  <a:pt x="111710" y="143965"/>
                  <a:pt x="143965" y="111710"/>
                  <a:pt x="143965" y="71982"/>
                </a:cubicBezTo>
                <a:cubicBezTo>
                  <a:pt x="143965" y="32254"/>
                  <a:pt x="111710" y="0"/>
                  <a:pt x="71982" y="0"/>
                </a:cubicBezTo>
                <a:cubicBezTo>
                  <a:pt x="32254" y="0"/>
                  <a:pt x="0" y="32254"/>
                  <a:pt x="0" y="71982"/>
                </a:cubicBezTo>
                <a:cubicBezTo>
                  <a:pt x="0" y="111710"/>
                  <a:pt x="32254" y="143965"/>
                  <a:pt x="71982" y="143965"/>
                </a:cubicBezTo>
                <a:close/>
                <a:moveTo>
                  <a:pt x="95714" y="59807"/>
                </a:moveTo>
                <a:lnTo>
                  <a:pt x="73219" y="95798"/>
                </a:lnTo>
                <a:cubicBezTo>
                  <a:pt x="72039" y="97682"/>
                  <a:pt x="70014" y="98863"/>
                  <a:pt x="67793" y="98976"/>
                </a:cubicBezTo>
                <a:cubicBezTo>
                  <a:pt x="65571" y="99088"/>
                  <a:pt x="63434" y="98076"/>
                  <a:pt x="62113" y="96276"/>
                </a:cubicBezTo>
                <a:lnTo>
                  <a:pt x="48616" y="78281"/>
                </a:lnTo>
                <a:cubicBezTo>
                  <a:pt x="46367" y="75300"/>
                  <a:pt x="46985" y="71083"/>
                  <a:pt x="49966" y="68833"/>
                </a:cubicBezTo>
                <a:cubicBezTo>
                  <a:pt x="52946" y="66584"/>
                  <a:pt x="57164" y="67202"/>
                  <a:pt x="59414" y="70183"/>
                </a:cubicBezTo>
                <a:lnTo>
                  <a:pt x="67005" y="80305"/>
                </a:lnTo>
                <a:lnTo>
                  <a:pt x="84270" y="52665"/>
                </a:lnTo>
                <a:cubicBezTo>
                  <a:pt x="86238" y="49516"/>
                  <a:pt x="90400" y="48532"/>
                  <a:pt x="93577" y="50528"/>
                </a:cubicBezTo>
                <a:cubicBezTo>
                  <a:pt x="96754" y="52525"/>
                  <a:pt x="97710" y="56658"/>
                  <a:pt x="95714" y="59835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8" name="Text 15"/>
          <p:cNvSpPr/>
          <p:nvPr/>
        </p:nvSpPr>
        <p:spPr>
          <a:xfrm>
            <a:off x="863787" y="3308936"/>
            <a:ext cx="1754568" cy="2159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4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Instant failure notifications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77907" y="3956776"/>
            <a:ext cx="5605621" cy="2546373"/>
          </a:xfrm>
          <a:custGeom>
            <a:avLst/>
            <a:gdLst/>
            <a:ahLst/>
            <a:cxnLst/>
            <a:rect l="l" t="t" r="r" b="b"/>
            <a:pathLst>
              <a:path w="5605621" h="2546373">
                <a:moveTo>
                  <a:pt x="35991" y="0"/>
                </a:moveTo>
                <a:lnTo>
                  <a:pt x="5533635" y="0"/>
                </a:lnTo>
                <a:cubicBezTo>
                  <a:pt x="5573391" y="0"/>
                  <a:pt x="5605621" y="32229"/>
                  <a:pt x="5605621" y="71986"/>
                </a:cubicBezTo>
                <a:lnTo>
                  <a:pt x="5605621" y="2474387"/>
                </a:lnTo>
                <a:cubicBezTo>
                  <a:pt x="5605621" y="2514144"/>
                  <a:pt x="5573391" y="2546373"/>
                  <a:pt x="5533635" y="2546373"/>
                </a:cubicBezTo>
                <a:lnTo>
                  <a:pt x="35991" y="2546373"/>
                </a:lnTo>
                <a:cubicBezTo>
                  <a:pt x="16114" y="2546373"/>
                  <a:pt x="0" y="2530260"/>
                  <a:pt x="0" y="2510382"/>
                </a:cubicBezTo>
                <a:lnTo>
                  <a:pt x="0" y="35991"/>
                </a:lnTo>
                <a:cubicBezTo>
                  <a:pt x="0" y="16114"/>
                  <a:pt x="16114" y="0"/>
                  <a:pt x="35991" y="0"/>
                </a:cubicBezTo>
                <a:close/>
              </a:path>
            </a:pathLst>
          </a:custGeom>
          <a:gradFill flip="none" rotWithShape="1">
            <a:gsLst>
              <a:gs pos="0">
                <a:srgbClr val="DC2626">
                  <a:alpha val="20000"/>
                </a:srgbClr>
              </a:gs>
              <a:gs pos="100000">
                <a:srgbClr val="DC2626">
                  <a:alpha val="1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tr-TR"/>
          </a:p>
        </p:txBody>
      </p:sp>
      <p:sp>
        <p:nvSpPr>
          <p:cNvPr id="20" name="Shape 17"/>
          <p:cNvSpPr/>
          <p:nvPr/>
        </p:nvSpPr>
        <p:spPr>
          <a:xfrm>
            <a:off x="377907" y="3956776"/>
            <a:ext cx="35991" cy="2546373"/>
          </a:xfrm>
          <a:custGeom>
            <a:avLst/>
            <a:gdLst/>
            <a:ahLst/>
            <a:cxnLst/>
            <a:rect l="l" t="t" r="r" b="b"/>
            <a:pathLst>
              <a:path w="35991" h="2546373">
                <a:moveTo>
                  <a:pt x="35991" y="0"/>
                </a:moveTo>
                <a:lnTo>
                  <a:pt x="35991" y="0"/>
                </a:lnTo>
                <a:lnTo>
                  <a:pt x="35991" y="2546373"/>
                </a:lnTo>
                <a:lnTo>
                  <a:pt x="35991" y="2546373"/>
                </a:lnTo>
                <a:cubicBezTo>
                  <a:pt x="16114" y="2546373"/>
                  <a:pt x="0" y="2530260"/>
                  <a:pt x="0" y="2510382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1" name="Shape 18"/>
          <p:cNvSpPr/>
          <p:nvPr/>
        </p:nvSpPr>
        <p:spPr>
          <a:xfrm>
            <a:off x="664711" y="4199717"/>
            <a:ext cx="236192" cy="269934"/>
          </a:xfrm>
          <a:custGeom>
            <a:avLst/>
            <a:gdLst/>
            <a:ahLst/>
            <a:cxnLst/>
            <a:rect l="l" t="t" r="r" b="b"/>
            <a:pathLst>
              <a:path w="236192" h="269934">
                <a:moveTo>
                  <a:pt x="88836" y="0"/>
                </a:moveTo>
                <a:cubicBezTo>
                  <a:pt x="81824" y="0"/>
                  <a:pt x="76182" y="5641"/>
                  <a:pt x="76182" y="12653"/>
                </a:cubicBezTo>
                <a:cubicBezTo>
                  <a:pt x="76182" y="19665"/>
                  <a:pt x="81824" y="25306"/>
                  <a:pt x="88836" y="25306"/>
                </a:cubicBezTo>
                <a:lnTo>
                  <a:pt x="105706" y="25306"/>
                </a:lnTo>
                <a:lnTo>
                  <a:pt x="105706" y="38645"/>
                </a:lnTo>
                <a:cubicBezTo>
                  <a:pt x="48767" y="44919"/>
                  <a:pt x="4481" y="93211"/>
                  <a:pt x="4481" y="151838"/>
                </a:cubicBezTo>
                <a:cubicBezTo>
                  <a:pt x="4481" y="214734"/>
                  <a:pt x="55463" y="265716"/>
                  <a:pt x="118360" y="265716"/>
                </a:cubicBezTo>
                <a:cubicBezTo>
                  <a:pt x="181256" y="265716"/>
                  <a:pt x="232238" y="214734"/>
                  <a:pt x="232238" y="151838"/>
                </a:cubicBezTo>
                <a:cubicBezTo>
                  <a:pt x="232238" y="130855"/>
                  <a:pt x="226544" y="111189"/>
                  <a:pt x="216632" y="94266"/>
                </a:cubicBezTo>
                <a:lnTo>
                  <a:pt x="231500" y="79398"/>
                </a:lnTo>
                <a:cubicBezTo>
                  <a:pt x="238090" y="72808"/>
                  <a:pt x="238090" y="62106"/>
                  <a:pt x="231500" y="55516"/>
                </a:cubicBezTo>
                <a:cubicBezTo>
                  <a:pt x="224910" y="48925"/>
                  <a:pt x="214207" y="48925"/>
                  <a:pt x="207617" y="55516"/>
                </a:cubicBezTo>
                <a:lnTo>
                  <a:pt x="195280" y="67852"/>
                </a:lnTo>
                <a:cubicBezTo>
                  <a:pt x="177935" y="51931"/>
                  <a:pt x="155634" y="41334"/>
                  <a:pt x="130960" y="38592"/>
                </a:cubicBezTo>
                <a:lnTo>
                  <a:pt x="130960" y="25254"/>
                </a:lnTo>
                <a:lnTo>
                  <a:pt x="147831" y="25254"/>
                </a:lnTo>
                <a:cubicBezTo>
                  <a:pt x="154843" y="25254"/>
                  <a:pt x="160484" y="19612"/>
                  <a:pt x="160484" y="12600"/>
                </a:cubicBezTo>
                <a:cubicBezTo>
                  <a:pt x="160484" y="5588"/>
                  <a:pt x="154843" y="-53"/>
                  <a:pt x="147831" y="-53"/>
                </a:cubicBezTo>
                <a:lnTo>
                  <a:pt x="88783" y="-53"/>
                </a:lnTo>
                <a:close/>
                <a:moveTo>
                  <a:pt x="131013" y="97007"/>
                </a:moveTo>
                <a:lnTo>
                  <a:pt x="131013" y="151838"/>
                </a:lnTo>
                <a:cubicBezTo>
                  <a:pt x="131013" y="158850"/>
                  <a:pt x="125371" y="164491"/>
                  <a:pt x="118360" y="164491"/>
                </a:cubicBezTo>
                <a:cubicBezTo>
                  <a:pt x="111348" y="164491"/>
                  <a:pt x="105706" y="158850"/>
                  <a:pt x="105706" y="151838"/>
                </a:cubicBezTo>
                <a:lnTo>
                  <a:pt x="105706" y="97007"/>
                </a:lnTo>
                <a:cubicBezTo>
                  <a:pt x="105706" y="89995"/>
                  <a:pt x="111348" y="84354"/>
                  <a:pt x="118360" y="84354"/>
                </a:cubicBezTo>
                <a:cubicBezTo>
                  <a:pt x="125371" y="84354"/>
                  <a:pt x="131013" y="89995"/>
                  <a:pt x="131013" y="97007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2" name="Text 19"/>
          <p:cNvSpPr/>
          <p:nvPr/>
        </p:nvSpPr>
        <p:spPr>
          <a:xfrm>
            <a:off x="1057240" y="4172723"/>
            <a:ext cx="917774" cy="323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25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Result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49889" y="4640608"/>
            <a:ext cx="5479652" cy="6478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101" b="1" dirty="0">
                <a:solidFill>
                  <a:srgbClr val="DC262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100%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566861" y="5360431"/>
            <a:ext cx="5245709" cy="251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17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Manual Monitoring Time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571359" y="5756334"/>
            <a:ext cx="5236711" cy="530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75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Complete </a:t>
            </a:r>
            <a:r>
              <a:rPr lang="en-US" sz="1275" b="1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elimination</a:t>
            </a:r>
            <a:r>
              <a:rPr lang="en-US" sz="1275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of manual service checks, freeing operators to focus on core penetration testing tasks.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6205998" y="1119325"/>
            <a:ext cx="5621817" cy="3246401"/>
          </a:xfrm>
          <a:custGeom>
            <a:avLst/>
            <a:gdLst/>
            <a:ahLst/>
            <a:cxnLst/>
            <a:rect l="l" t="t" r="r" b="b"/>
            <a:pathLst>
              <a:path w="5621817" h="3246401">
                <a:moveTo>
                  <a:pt x="71973" y="0"/>
                </a:moveTo>
                <a:lnTo>
                  <a:pt x="5549844" y="0"/>
                </a:lnTo>
                <a:cubicBezTo>
                  <a:pt x="5589593" y="0"/>
                  <a:pt x="5621817" y="32223"/>
                  <a:pt x="5621817" y="71973"/>
                </a:cubicBezTo>
                <a:lnTo>
                  <a:pt x="5621817" y="3174428"/>
                </a:lnTo>
                <a:cubicBezTo>
                  <a:pt x="5621817" y="3214178"/>
                  <a:pt x="5589593" y="3246401"/>
                  <a:pt x="5549844" y="3246401"/>
                </a:cubicBezTo>
                <a:lnTo>
                  <a:pt x="71973" y="3246401"/>
                </a:lnTo>
                <a:cubicBezTo>
                  <a:pt x="32223" y="3246401"/>
                  <a:pt x="0" y="3214178"/>
                  <a:pt x="0" y="3174428"/>
                </a:cubicBezTo>
                <a:lnTo>
                  <a:pt x="0" y="71973"/>
                </a:lnTo>
                <a:cubicBezTo>
                  <a:pt x="0" y="32250"/>
                  <a:pt x="32250" y="0"/>
                  <a:pt x="71973" y="0"/>
                </a:cubicBezTo>
                <a:close/>
              </a:path>
            </a:pathLst>
          </a:custGeom>
          <a:solidFill>
            <a:srgbClr val="0C0E11">
              <a:alpha val="90196"/>
            </a:srgbClr>
          </a:solidFill>
          <a:ln w="10160">
            <a:solidFill>
              <a:srgbClr val="D1D5DB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27" name="Shape 24"/>
          <p:cNvSpPr/>
          <p:nvPr/>
        </p:nvSpPr>
        <p:spPr>
          <a:xfrm>
            <a:off x="6452537" y="1374750"/>
            <a:ext cx="215947" cy="215947"/>
          </a:xfrm>
          <a:custGeom>
            <a:avLst/>
            <a:gdLst/>
            <a:ahLst/>
            <a:cxnLst/>
            <a:rect l="l" t="t" r="r" b="b"/>
            <a:pathLst>
              <a:path w="215947" h="215947">
                <a:moveTo>
                  <a:pt x="60862" y="0"/>
                </a:moveTo>
                <a:lnTo>
                  <a:pt x="155338" y="0"/>
                </a:lnTo>
                <a:cubicBezTo>
                  <a:pt x="166515" y="0"/>
                  <a:pt x="175626" y="9195"/>
                  <a:pt x="175204" y="20329"/>
                </a:cubicBezTo>
                <a:cubicBezTo>
                  <a:pt x="175119" y="22565"/>
                  <a:pt x="175035" y="24800"/>
                  <a:pt x="174909" y="26993"/>
                </a:cubicBezTo>
                <a:lnTo>
                  <a:pt x="195828" y="26993"/>
                </a:lnTo>
                <a:cubicBezTo>
                  <a:pt x="206837" y="26993"/>
                  <a:pt x="216537" y="36104"/>
                  <a:pt x="215694" y="47998"/>
                </a:cubicBezTo>
                <a:cubicBezTo>
                  <a:pt x="212531" y="91735"/>
                  <a:pt x="190177" y="115776"/>
                  <a:pt x="165925" y="128345"/>
                </a:cubicBezTo>
                <a:cubicBezTo>
                  <a:pt x="159261" y="131804"/>
                  <a:pt x="152470" y="134376"/>
                  <a:pt x="146017" y="136274"/>
                </a:cubicBezTo>
                <a:cubicBezTo>
                  <a:pt x="137497" y="148337"/>
                  <a:pt x="128640" y="154706"/>
                  <a:pt x="121597" y="158122"/>
                </a:cubicBezTo>
                <a:lnTo>
                  <a:pt x="121597" y="188954"/>
                </a:lnTo>
                <a:lnTo>
                  <a:pt x="148590" y="188954"/>
                </a:lnTo>
                <a:cubicBezTo>
                  <a:pt x="156055" y="188954"/>
                  <a:pt x="162087" y="194985"/>
                  <a:pt x="162087" y="202450"/>
                </a:cubicBezTo>
                <a:cubicBezTo>
                  <a:pt x="162087" y="209916"/>
                  <a:pt x="156055" y="215947"/>
                  <a:pt x="148590" y="215947"/>
                </a:cubicBezTo>
                <a:lnTo>
                  <a:pt x="67610" y="215947"/>
                </a:lnTo>
                <a:cubicBezTo>
                  <a:pt x="60145" y="215947"/>
                  <a:pt x="54113" y="209916"/>
                  <a:pt x="54113" y="202450"/>
                </a:cubicBezTo>
                <a:cubicBezTo>
                  <a:pt x="54113" y="194985"/>
                  <a:pt x="60145" y="188954"/>
                  <a:pt x="67610" y="188954"/>
                </a:cubicBezTo>
                <a:lnTo>
                  <a:pt x="94603" y="188954"/>
                </a:lnTo>
                <a:lnTo>
                  <a:pt x="94603" y="158122"/>
                </a:lnTo>
                <a:cubicBezTo>
                  <a:pt x="87855" y="154874"/>
                  <a:pt x="79462" y="148843"/>
                  <a:pt x="71279" y="137750"/>
                </a:cubicBezTo>
                <a:cubicBezTo>
                  <a:pt x="63519" y="135726"/>
                  <a:pt x="55083" y="132647"/>
                  <a:pt x="46859" y="128008"/>
                </a:cubicBezTo>
                <a:cubicBezTo>
                  <a:pt x="24041" y="115228"/>
                  <a:pt x="3459" y="91145"/>
                  <a:pt x="506" y="47913"/>
                </a:cubicBezTo>
                <a:cubicBezTo>
                  <a:pt x="-295" y="36061"/>
                  <a:pt x="9363" y="26951"/>
                  <a:pt x="20372" y="26951"/>
                </a:cubicBezTo>
                <a:lnTo>
                  <a:pt x="41291" y="26951"/>
                </a:lnTo>
                <a:cubicBezTo>
                  <a:pt x="41165" y="24758"/>
                  <a:pt x="41081" y="22565"/>
                  <a:pt x="40996" y="20287"/>
                </a:cubicBezTo>
                <a:cubicBezTo>
                  <a:pt x="40574" y="9110"/>
                  <a:pt x="49685" y="-42"/>
                  <a:pt x="60862" y="-42"/>
                </a:cubicBezTo>
                <a:close/>
                <a:moveTo>
                  <a:pt x="42810" y="47238"/>
                </a:moveTo>
                <a:lnTo>
                  <a:pt x="20709" y="47238"/>
                </a:lnTo>
                <a:cubicBezTo>
                  <a:pt x="23324" y="82962"/>
                  <a:pt x="39731" y="100845"/>
                  <a:pt x="56644" y="110335"/>
                </a:cubicBezTo>
                <a:cubicBezTo>
                  <a:pt x="50570" y="94603"/>
                  <a:pt x="45551" y="74063"/>
                  <a:pt x="42810" y="47238"/>
                </a:cubicBezTo>
                <a:close/>
                <a:moveTo>
                  <a:pt x="160273" y="108311"/>
                </a:moveTo>
                <a:cubicBezTo>
                  <a:pt x="177355" y="98273"/>
                  <a:pt x="192792" y="80432"/>
                  <a:pt x="195407" y="47238"/>
                </a:cubicBezTo>
                <a:lnTo>
                  <a:pt x="173348" y="47238"/>
                </a:lnTo>
                <a:cubicBezTo>
                  <a:pt x="170733" y="72924"/>
                  <a:pt x="166009" y="92874"/>
                  <a:pt x="160273" y="108311"/>
                </a:cubicBez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8" name="Text 25"/>
          <p:cNvSpPr/>
          <p:nvPr/>
        </p:nvSpPr>
        <p:spPr>
          <a:xfrm>
            <a:off x="6695477" y="1338871"/>
            <a:ext cx="5020765" cy="2879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Key Achievements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6425544" y="1770653"/>
            <a:ext cx="5182725" cy="719823"/>
          </a:xfrm>
          <a:custGeom>
            <a:avLst/>
            <a:gdLst/>
            <a:ahLst/>
            <a:cxnLst/>
            <a:rect l="l" t="t" r="r" b="b"/>
            <a:pathLst>
              <a:path w="5182725" h="719823">
                <a:moveTo>
                  <a:pt x="35991" y="0"/>
                </a:moveTo>
                <a:lnTo>
                  <a:pt x="5146734" y="0"/>
                </a:lnTo>
                <a:cubicBezTo>
                  <a:pt x="5166611" y="0"/>
                  <a:pt x="5182725" y="16114"/>
                  <a:pt x="5182725" y="35991"/>
                </a:cubicBezTo>
                <a:lnTo>
                  <a:pt x="5182725" y="683832"/>
                </a:lnTo>
                <a:cubicBezTo>
                  <a:pt x="5182725" y="703709"/>
                  <a:pt x="5166611" y="719823"/>
                  <a:pt x="5146734" y="719823"/>
                </a:cubicBezTo>
                <a:lnTo>
                  <a:pt x="35991" y="719823"/>
                </a:lnTo>
                <a:cubicBezTo>
                  <a:pt x="16114" y="719823"/>
                  <a:pt x="0" y="703709"/>
                  <a:pt x="0" y="683832"/>
                </a:cubicBezTo>
                <a:lnTo>
                  <a:pt x="0" y="35991"/>
                </a:lnTo>
                <a:cubicBezTo>
                  <a:pt x="0" y="16114"/>
                  <a:pt x="16114" y="0"/>
                  <a:pt x="3599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0" name="Text 27"/>
          <p:cNvSpPr/>
          <p:nvPr/>
        </p:nvSpPr>
        <p:spPr>
          <a:xfrm>
            <a:off x="6569508" y="1950496"/>
            <a:ext cx="1394657" cy="2159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4" b="1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Monitoring Accuracy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10855266" y="1914617"/>
            <a:ext cx="710825" cy="2879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0" b="1" dirty="0">
                <a:solidFill>
                  <a:srgbClr val="D1D5D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99.9%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6569508" y="2274417"/>
            <a:ext cx="4894796" cy="71982"/>
          </a:xfrm>
          <a:custGeom>
            <a:avLst/>
            <a:gdLst/>
            <a:ahLst/>
            <a:cxnLst/>
            <a:rect l="l" t="t" r="r" b="b"/>
            <a:pathLst>
              <a:path w="4894796" h="71982">
                <a:moveTo>
                  <a:pt x="35991" y="0"/>
                </a:moveTo>
                <a:lnTo>
                  <a:pt x="4858804" y="0"/>
                </a:lnTo>
                <a:cubicBezTo>
                  <a:pt x="4878682" y="0"/>
                  <a:pt x="4894796" y="16114"/>
                  <a:pt x="4894796" y="35991"/>
                </a:cubicBezTo>
                <a:lnTo>
                  <a:pt x="4894796" y="35991"/>
                </a:lnTo>
                <a:cubicBezTo>
                  <a:pt x="4894796" y="55869"/>
                  <a:pt x="4878682" y="71982"/>
                  <a:pt x="4858804" y="71982"/>
                </a:cubicBezTo>
                <a:lnTo>
                  <a:pt x="35991" y="71982"/>
                </a:lnTo>
                <a:cubicBezTo>
                  <a:pt x="16127" y="71982"/>
                  <a:pt x="0" y="55855"/>
                  <a:pt x="0" y="35991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3" name="Shape 30"/>
          <p:cNvSpPr/>
          <p:nvPr/>
        </p:nvSpPr>
        <p:spPr>
          <a:xfrm>
            <a:off x="6569508" y="2274417"/>
            <a:ext cx="4885798" cy="71982"/>
          </a:xfrm>
          <a:custGeom>
            <a:avLst/>
            <a:gdLst/>
            <a:ahLst/>
            <a:cxnLst/>
            <a:rect l="l" t="t" r="r" b="b"/>
            <a:pathLst>
              <a:path w="4885798" h="71982">
                <a:moveTo>
                  <a:pt x="0" y="0"/>
                </a:moveTo>
                <a:lnTo>
                  <a:pt x="4885798" y="0"/>
                </a:lnTo>
                <a:lnTo>
                  <a:pt x="4885798" y="71982"/>
                </a:lnTo>
                <a:lnTo>
                  <a:pt x="0" y="71982"/>
                </a:lnTo>
                <a:lnTo>
                  <a:pt x="0" y="0"/>
                </a:lnTo>
                <a:close/>
              </a:path>
            </a:pathLst>
          </a:custGeom>
          <a:solidFill>
            <a:srgbClr val="D1D5DB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4" name="Shape 31"/>
          <p:cNvSpPr/>
          <p:nvPr/>
        </p:nvSpPr>
        <p:spPr>
          <a:xfrm>
            <a:off x="6425544" y="2598337"/>
            <a:ext cx="5182725" cy="719823"/>
          </a:xfrm>
          <a:custGeom>
            <a:avLst/>
            <a:gdLst/>
            <a:ahLst/>
            <a:cxnLst/>
            <a:rect l="l" t="t" r="r" b="b"/>
            <a:pathLst>
              <a:path w="5182725" h="719823">
                <a:moveTo>
                  <a:pt x="35991" y="0"/>
                </a:moveTo>
                <a:lnTo>
                  <a:pt x="5146734" y="0"/>
                </a:lnTo>
                <a:cubicBezTo>
                  <a:pt x="5166611" y="0"/>
                  <a:pt x="5182725" y="16114"/>
                  <a:pt x="5182725" y="35991"/>
                </a:cubicBezTo>
                <a:lnTo>
                  <a:pt x="5182725" y="683832"/>
                </a:lnTo>
                <a:cubicBezTo>
                  <a:pt x="5182725" y="703709"/>
                  <a:pt x="5166611" y="719823"/>
                  <a:pt x="5146734" y="719823"/>
                </a:cubicBezTo>
                <a:lnTo>
                  <a:pt x="35991" y="719823"/>
                </a:lnTo>
                <a:cubicBezTo>
                  <a:pt x="16114" y="719823"/>
                  <a:pt x="0" y="703709"/>
                  <a:pt x="0" y="683832"/>
                </a:cubicBezTo>
                <a:lnTo>
                  <a:pt x="0" y="35991"/>
                </a:lnTo>
                <a:cubicBezTo>
                  <a:pt x="0" y="16114"/>
                  <a:pt x="16114" y="0"/>
                  <a:pt x="3599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5" name="Text 32"/>
          <p:cNvSpPr/>
          <p:nvPr/>
        </p:nvSpPr>
        <p:spPr>
          <a:xfrm>
            <a:off x="6569508" y="2778178"/>
            <a:ext cx="1376661" cy="2159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4" b="1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Alert Response Time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11149832" y="2742302"/>
            <a:ext cx="422896" cy="2879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0" b="1" dirty="0">
                <a:solidFill>
                  <a:srgbClr val="DC262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&lt;1s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6569508" y="3102099"/>
            <a:ext cx="4894796" cy="71982"/>
          </a:xfrm>
          <a:custGeom>
            <a:avLst/>
            <a:gdLst/>
            <a:ahLst/>
            <a:cxnLst/>
            <a:rect l="l" t="t" r="r" b="b"/>
            <a:pathLst>
              <a:path w="4894796" h="71982">
                <a:moveTo>
                  <a:pt x="35991" y="0"/>
                </a:moveTo>
                <a:lnTo>
                  <a:pt x="4858804" y="0"/>
                </a:lnTo>
                <a:cubicBezTo>
                  <a:pt x="4878682" y="0"/>
                  <a:pt x="4894796" y="16114"/>
                  <a:pt x="4894796" y="35991"/>
                </a:cubicBezTo>
                <a:lnTo>
                  <a:pt x="4894796" y="35991"/>
                </a:lnTo>
                <a:cubicBezTo>
                  <a:pt x="4894796" y="55869"/>
                  <a:pt x="4878682" y="71982"/>
                  <a:pt x="4858804" y="71982"/>
                </a:cubicBezTo>
                <a:lnTo>
                  <a:pt x="35991" y="71982"/>
                </a:lnTo>
                <a:cubicBezTo>
                  <a:pt x="16127" y="71982"/>
                  <a:pt x="0" y="55855"/>
                  <a:pt x="0" y="35991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8" name="Shape 35"/>
          <p:cNvSpPr/>
          <p:nvPr/>
        </p:nvSpPr>
        <p:spPr>
          <a:xfrm>
            <a:off x="6569508" y="3102099"/>
            <a:ext cx="4651855" cy="71982"/>
          </a:xfrm>
          <a:custGeom>
            <a:avLst/>
            <a:gdLst/>
            <a:ahLst/>
            <a:cxnLst/>
            <a:rect l="l" t="t" r="r" b="b"/>
            <a:pathLst>
              <a:path w="4651855" h="71982">
                <a:moveTo>
                  <a:pt x="0" y="0"/>
                </a:moveTo>
                <a:lnTo>
                  <a:pt x="4651855" y="0"/>
                </a:lnTo>
                <a:lnTo>
                  <a:pt x="4651855" y="71982"/>
                </a:lnTo>
                <a:lnTo>
                  <a:pt x="0" y="71982"/>
                </a:lnTo>
                <a:lnTo>
                  <a:pt x="0" y="0"/>
                </a:ln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9" name="Shape 36"/>
          <p:cNvSpPr/>
          <p:nvPr/>
        </p:nvSpPr>
        <p:spPr>
          <a:xfrm>
            <a:off x="6425544" y="3426019"/>
            <a:ext cx="5182725" cy="719823"/>
          </a:xfrm>
          <a:custGeom>
            <a:avLst/>
            <a:gdLst/>
            <a:ahLst/>
            <a:cxnLst/>
            <a:rect l="l" t="t" r="r" b="b"/>
            <a:pathLst>
              <a:path w="5182725" h="719823">
                <a:moveTo>
                  <a:pt x="35991" y="0"/>
                </a:moveTo>
                <a:lnTo>
                  <a:pt x="5146734" y="0"/>
                </a:lnTo>
                <a:cubicBezTo>
                  <a:pt x="5166611" y="0"/>
                  <a:pt x="5182725" y="16114"/>
                  <a:pt x="5182725" y="35991"/>
                </a:cubicBezTo>
                <a:lnTo>
                  <a:pt x="5182725" y="683832"/>
                </a:lnTo>
                <a:cubicBezTo>
                  <a:pt x="5182725" y="703709"/>
                  <a:pt x="5166611" y="719823"/>
                  <a:pt x="5146734" y="719823"/>
                </a:cubicBezTo>
                <a:lnTo>
                  <a:pt x="35991" y="719823"/>
                </a:lnTo>
                <a:cubicBezTo>
                  <a:pt x="16114" y="719823"/>
                  <a:pt x="0" y="703709"/>
                  <a:pt x="0" y="683832"/>
                </a:cubicBezTo>
                <a:lnTo>
                  <a:pt x="0" y="35991"/>
                </a:lnTo>
                <a:cubicBezTo>
                  <a:pt x="0" y="16114"/>
                  <a:pt x="16114" y="0"/>
                  <a:pt x="3599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0" name="Text 37"/>
          <p:cNvSpPr/>
          <p:nvPr/>
        </p:nvSpPr>
        <p:spPr>
          <a:xfrm>
            <a:off x="6569508" y="3605863"/>
            <a:ext cx="1340670" cy="2159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4" b="1" dirty="0">
                <a:solidFill>
                  <a:srgbClr val="D1D5D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Resource Efficiency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11016552" y="3569984"/>
            <a:ext cx="557863" cy="2879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0" b="1" dirty="0">
                <a:solidFill>
                  <a:srgbClr val="6B728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0.1%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6569508" y="3929783"/>
            <a:ext cx="4894796" cy="71982"/>
          </a:xfrm>
          <a:custGeom>
            <a:avLst/>
            <a:gdLst/>
            <a:ahLst/>
            <a:cxnLst/>
            <a:rect l="l" t="t" r="r" b="b"/>
            <a:pathLst>
              <a:path w="4894796" h="71982">
                <a:moveTo>
                  <a:pt x="35991" y="0"/>
                </a:moveTo>
                <a:lnTo>
                  <a:pt x="4858804" y="0"/>
                </a:lnTo>
                <a:cubicBezTo>
                  <a:pt x="4878682" y="0"/>
                  <a:pt x="4894796" y="16114"/>
                  <a:pt x="4894796" y="35991"/>
                </a:cubicBezTo>
                <a:lnTo>
                  <a:pt x="4894796" y="35991"/>
                </a:lnTo>
                <a:cubicBezTo>
                  <a:pt x="4894796" y="55869"/>
                  <a:pt x="4878682" y="71982"/>
                  <a:pt x="4858804" y="71982"/>
                </a:cubicBezTo>
                <a:lnTo>
                  <a:pt x="35991" y="71982"/>
                </a:lnTo>
                <a:cubicBezTo>
                  <a:pt x="16127" y="71982"/>
                  <a:pt x="0" y="55855"/>
                  <a:pt x="0" y="35991"/>
                </a:cubicBezTo>
                <a:lnTo>
                  <a:pt x="0" y="35991"/>
                </a:lnTo>
                <a:cubicBezTo>
                  <a:pt x="0" y="16127"/>
                  <a:pt x="16127" y="0"/>
                  <a:pt x="35991" y="0"/>
                </a:cubicBezTo>
                <a:close/>
              </a:path>
            </a:pathLst>
          </a:custGeom>
          <a:solidFill>
            <a:srgbClr val="0C0E1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3" name="Shape 40"/>
          <p:cNvSpPr/>
          <p:nvPr/>
        </p:nvSpPr>
        <p:spPr>
          <a:xfrm>
            <a:off x="6569508" y="3929783"/>
            <a:ext cx="242940" cy="71982"/>
          </a:xfrm>
          <a:custGeom>
            <a:avLst/>
            <a:gdLst/>
            <a:ahLst/>
            <a:cxnLst/>
            <a:rect l="l" t="t" r="r" b="b"/>
            <a:pathLst>
              <a:path w="242940" h="71982">
                <a:moveTo>
                  <a:pt x="0" y="0"/>
                </a:moveTo>
                <a:lnTo>
                  <a:pt x="242940" y="0"/>
                </a:lnTo>
                <a:lnTo>
                  <a:pt x="242940" y="71982"/>
                </a:lnTo>
                <a:lnTo>
                  <a:pt x="0" y="71982"/>
                </a:lnTo>
                <a:lnTo>
                  <a:pt x="0" y="0"/>
                </a:lnTo>
                <a:close/>
              </a:path>
            </a:pathLst>
          </a:custGeom>
          <a:solidFill>
            <a:srgbClr val="6B728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4" name="Shape 41"/>
          <p:cNvSpPr/>
          <p:nvPr/>
        </p:nvSpPr>
        <p:spPr>
          <a:xfrm>
            <a:off x="6209597" y="4872863"/>
            <a:ext cx="5611019" cy="1651994"/>
          </a:xfrm>
          <a:custGeom>
            <a:avLst/>
            <a:gdLst/>
            <a:ahLst/>
            <a:cxnLst/>
            <a:rect l="l" t="t" r="r" b="b"/>
            <a:pathLst>
              <a:path w="5611019" h="1651994">
                <a:moveTo>
                  <a:pt x="71977" y="0"/>
                </a:moveTo>
                <a:lnTo>
                  <a:pt x="5539042" y="0"/>
                </a:lnTo>
                <a:cubicBezTo>
                  <a:pt x="5578794" y="0"/>
                  <a:pt x="5611019" y="32225"/>
                  <a:pt x="5611019" y="71977"/>
                </a:cubicBezTo>
                <a:lnTo>
                  <a:pt x="5611019" y="1580016"/>
                </a:lnTo>
                <a:cubicBezTo>
                  <a:pt x="5611019" y="1619768"/>
                  <a:pt x="5578794" y="1651994"/>
                  <a:pt x="5539042" y="1651994"/>
                </a:cubicBezTo>
                <a:lnTo>
                  <a:pt x="71977" y="1651994"/>
                </a:lnTo>
                <a:cubicBezTo>
                  <a:pt x="32225" y="1651994"/>
                  <a:pt x="0" y="1619768"/>
                  <a:pt x="0" y="1580016"/>
                </a:cubicBezTo>
                <a:lnTo>
                  <a:pt x="0" y="71977"/>
                </a:lnTo>
                <a:cubicBezTo>
                  <a:pt x="0" y="32252"/>
                  <a:pt x="32252" y="0"/>
                  <a:pt x="71977" y="0"/>
                </a:cubicBezTo>
                <a:close/>
              </a:path>
            </a:pathLst>
          </a:custGeom>
          <a:gradFill flip="none" rotWithShape="1">
            <a:gsLst>
              <a:gs pos="0">
                <a:srgbClr val="DC2626">
                  <a:alpha val="20000"/>
                </a:srgbClr>
              </a:gs>
              <a:gs pos="50000">
                <a:srgbClr val="DC2626">
                  <a:alpha val="10000"/>
                </a:srgbClr>
              </a:gs>
              <a:gs pos="100000">
                <a:srgbClr val="000000">
                  <a:alpha val="0"/>
                </a:srgbClr>
              </a:gs>
            </a:gsLst>
            <a:lin ang="0" scaled="1"/>
          </a:gradFill>
          <a:ln w="20320">
            <a:solidFill>
              <a:srgbClr val="DC2626"/>
            </a:solidFill>
            <a:prstDash val="solid"/>
          </a:ln>
        </p:spPr>
        <p:txBody>
          <a:bodyPr/>
          <a:lstStyle/>
          <a:p>
            <a:endParaRPr lang="tr-TR" dirty="0"/>
          </a:p>
        </p:txBody>
      </p:sp>
      <p:sp>
        <p:nvSpPr>
          <p:cNvPr id="45" name="Shape 42"/>
          <p:cNvSpPr/>
          <p:nvPr/>
        </p:nvSpPr>
        <p:spPr>
          <a:xfrm>
            <a:off x="6486729" y="5485051"/>
            <a:ext cx="431894" cy="431894"/>
          </a:xfrm>
          <a:custGeom>
            <a:avLst/>
            <a:gdLst/>
            <a:ahLst/>
            <a:cxnLst/>
            <a:rect l="l" t="t" r="r" b="b"/>
            <a:pathLst>
              <a:path w="431894" h="431894">
                <a:moveTo>
                  <a:pt x="146692" y="335224"/>
                </a:moveTo>
                <a:cubicBezTo>
                  <a:pt x="146692" y="336911"/>
                  <a:pt x="144752" y="338261"/>
                  <a:pt x="142306" y="338261"/>
                </a:cubicBezTo>
                <a:cubicBezTo>
                  <a:pt x="139522" y="338514"/>
                  <a:pt x="137582" y="337164"/>
                  <a:pt x="137582" y="335224"/>
                </a:cubicBezTo>
                <a:cubicBezTo>
                  <a:pt x="137582" y="333537"/>
                  <a:pt x="139522" y="332187"/>
                  <a:pt x="141968" y="332187"/>
                </a:cubicBezTo>
                <a:cubicBezTo>
                  <a:pt x="144499" y="331934"/>
                  <a:pt x="146692" y="333284"/>
                  <a:pt x="146692" y="335224"/>
                </a:cubicBezTo>
                <a:close/>
                <a:moveTo>
                  <a:pt x="120458" y="331428"/>
                </a:moveTo>
                <a:cubicBezTo>
                  <a:pt x="119867" y="333115"/>
                  <a:pt x="121554" y="335055"/>
                  <a:pt x="124085" y="335561"/>
                </a:cubicBezTo>
                <a:cubicBezTo>
                  <a:pt x="126278" y="336405"/>
                  <a:pt x="128809" y="335561"/>
                  <a:pt x="129315" y="333874"/>
                </a:cubicBezTo>
                <a:cubicBezTo>
                  <a:pt x="129821" y="332187"/>
                  <a:pt x="128218" y="330247"/>
                  <a:pt x="125688" y="329488"/>
                </a:cubicBezTo>
                <a:cubicBezTo>
                  <a:pt x="123495" y="328897"/>
                  <a:pt x="121048" y="329741"/>
                  <a:pt x="120458" y="331428"/>
                </a:cubicBezTo>
                <a:close/>
                <a:moveTo>
                  <a:pt x="157742" y="329994"/>
                </a:moveTo>
                <a:cubicBezTo>
                  <a:pt x="155296" y="330584"/>
                  <a:pt x="153609" y="332187"/>
                  <a:pt x="153862" y="334127"/>
                </a:cubicBezTo>
                <a:cubicBezTo>
                  <a:pt x="154115" y="335814"/>
                  <a:pt x="156308" y="336911"/>
                  <a:pt x="158839" y="336320"/>
                </a:cubicBezTo>
                <a:cubicBezTo>
                  <a:pt x="161285" y="335730"/>
                  <a:pt x="162972" y="334127"/>
                  <a:pt x="162719" y="332440"/>
                </a:cubicBezTo>
                <a:cubicBezTo>
                  <a:pt x="162466" y="330837"/>
                  <a:pt x="160189" y="329741"/>
                  <a:pt x="157742" y="329994"/>
                </a:cubicBezTo>
                <a:close/>
                <a:moveTo>
                  <a:pt x="213248" y="6748"/>
                </a:moveTo>
                <a:cubicBezTo>
                  <a:pt x="96248" y="6748"/>
                  <a:pt x="6748" y="95573"/>
                  <a:pt x="6748" y="212573"/>
                </a:cubicBezTo>
                <a:cubicBezTo>
                  <a:pt x="6748" y="306122"/>
                  <a:pt x="65628" y="386174"/>
                  <a:pt x="149729" y="414348"/>
                </a:cubicBezTo>
                <a:cubicBezTo>
                  <a:pt x="160526" y="416288"/>
                  <a:pt x="164322" y="409624"/>
                  <a:pt x="164322" y="404141"/>
                </a:cubicBezTo>
                <a:cubicBezTo>
                  <a:pt x="164322" y="398911"/>
                  <a:pt x="164069" y="370062"/>
                  <a:pt x="164069" y="352348"/>
                </a:cubicBezTo>
                <a:cubicBezTo>
                  <a:pt x="164069" y="352348"/>
                  <a:pt x="105021" y="365001"/>
                  <a:pt x="92621" y="327210"/>
                </a:cubicBezTo>
                <a:cubicBezTo>
                  <a:pt x="92621" y="327210"/>
                  <a:pt x="83005" y="302663"/>
                  <a:pt x="69170" y="296336"/>
                </a:cubicBezTo>
                <a:cubicBezTo>
                  <a:pt x="69170" y="296336"/>
                  <a:pt x="49853" y="283093"/>
                  <a:pt x="70520" y="283346"/>
                </a:cubicBezTo>
                <a:cubicBezTo>
                  <a:pt x="70520" y="283346"/>
                  <a:pt x="91524" y="285033"/>
                  <a:pt x="103081" y="305109"/>
                </a:cubicBezTo>
                <a:cubicBezTo>
                  <a:pt x="121554" y="337670"/>
                  <a:pt x="152512" y="328307"/>
                  <a:pt x="164575" y="322739"/>
                </a:cubicBezTo>
                <a:cubicBezTo>
                  <a:pt x="166515" y="309243"/>
                  <a:pt x="171998" y="299879"/>
                  <a:pt x="178072" y="294312"/>
                </a:cubicBezTo>
                <a:cubicBezTo>
                  <a:pt x="130918" y="289082"/>
                  <a:pt x="83342" y="282249"/>
                  <a:pt x="83342" y="201101"/>
                </a:cubicBezTo>
                <a:cubicBezTo>
                  <a:pt x="83342" y="177903"/>
                  <a:pt x="89753" y="166262"/>
                  <a:pt x="103250" y="151416"/>
                </a:cubicBezTo>
                <a:cubicBezTo>
                  <a:pt x="101056" y="145933"/>
                  <a:pt x="93886" y="123326"/>
                  <a:pt x="105443" y="94139"/>
                </a:cubicBezTo>
                <a:cubicBezTo>
                  <a:pt x="123073" y="88656"/>
                  <a:pt x="163647" y="116915"/>
                  <a:pt x="163647" y="116915"/>
                </a:cubicBezTo>
                <a:cubicBezTo>
                  <a:pt x="180518" y="112191"/>
                  <a:pt x="198654" y="109745"/>
                  <a:pt x="216622" y="109745"/>
                </a:cubicBezTo>
                <a:cubicBezTo>
                  <a:pt x="234589" y="109745"/>
                  <a:pt x="252725" y="112191"/>
                  <a:pt x="269596" y="116915"/>
                </a:cubicBezTo>
                <a:cubicBezTo>
                  <a:pt x="269596" y="116915"/>
                  <a:pt x="310171" y="88572"/>
                  <a:pt x="327801" y="94139"/>
                </a:cubicBezTo>
                <a:cubicBezTo>
                  <a:pt x="339357" y="123410"/>
                  <a:pt x="332187" y="145933"/>
                  <a:pt x="329994" y="151416"/>
                </a:cubicBezTo>
                <a:cubicBezTo>
                  <a:pt x="343490" y="166347"/>
                  <a:pt x="351757" y="177987"/>
                  <a:pt x="351757" y="201101"/>
                </a:cubicBezTo>
                <a:cubicBezTo>
                  <a:pt x="351757" y="282502"/>
                  <a:pt x="302073" y="288998"/>
                  <a:pt x="254919" y="294312"/>
                </a:cubicBezTo>
                <a:cubicBezTo>
                  <a:pt x="262679" y="300976"/>
                  <a:pt x="269259" y="313629"/>
                  <a:pt x="269259" y="333452"/>
                </a:cubicBezTo>
                <a:cubicBezTo>
                  <a:pt x="269259" y="361880"/>
                  <a:pt x="269006" y="397055"/>
                  <a:pt x="269006" y="403972"/>
                </a:cubicBezTo>
                <a:cubicBezTo>
                  <a:pt x="269006" y="409455"/>
                  <a:pt x="272886" y="416119"/>
                  <a:pt x="283599" y="414179"/>
                </a:cubicBezTo>
                <a:cubicBezTo>
                  <a:pt x="367953" y="386174"/>
                  <a:pt x="425145" y="306122"/>
                  <a:pt x="425145" y="212573"/>
                </a:cubicBezTo>
                <a:cubicBezTo>
                  <a:pt x="425145" y="95573"/>
                  <a:pt x="330247" y="6748"/>
                  <a:pt x="213248" y="6748"/>
                </a:cubicBezTo>
                <a:close/>
                <a:moveTo>
                  <a:pt x="88741" y="297686"/>
                </a:moveTo>
                <a:cubicBezTo>
                  <a:pt x="87644" y="298530"/>
                  <a:pt x="87897" y="300470"/>
                  <a:pt x="89331" y="302073"/>
                </a:cubicBezTo>
                <a:cubicBezTo>
                  <a:pt x="90681" y="303422"/>
                  <a:pt x="92621" y="304013"/>
                  <a:pt x="93718" y="302916"/>
                </a:cubicBezTo>
                <a:cubicBezTo>
                  <a:pt x="94814" y="302073"/>
                  <a:pt x="94561" y="300132"/>
                  <a:pt x="93127" y="298530"/>
                </a:cubicBezTo>
                <a:cubicBezTo>
                  <a:pt x="91777" y="297180"/>
                  <a:pt x="89837" y="296590"/>
                  <a:pt x="88741" y="297686"/>
                </a:cubicBezTo>
                <a:close/>
                <a:moveTo>
                  <a:pt x="79630" y="290853"/>
                </a:moveTo>
                <a:cubicBezTo>
                  <a:pt x="79040" y="291950"/>
                  <a:pt x="79883" y="293300"/>
                  <a:pt x="81571" y="294143"/>
                </a:cubicBezTo>
                <a:cubicBezTo>
                  <a:pt x="82920" y="294987"/>
                  <a:pt x="84607" y="294734"/>
                  <a:pt x="85198" y="293553"/>
                </a:cubicBezTo>
                <a:cubicBezTo>
                  <a:pt x="85788" y="292456"/>
                  <a:pt x="84945" y="291106"/>
                  <a:pt x="83258" y="290263"/>
                </a:cubicBezTo>
                <a:cubicBezTo>
                  <a:pt x="81571" y="289757"/>
                  <a:pt x="80221" y="290010"/>
                  <a:pt x="79630" y="290853"/>
                </a:cubicBezTo>
                <a:close/>
                <a:moveTo>
                  <a:pt x="106961" y="320884"/>
                </a:moveTo>
                <a:cubicBezTo>
                  <a:pt x="105612" y="321980"/>
                  <a:pt x="106118" y="324511"/>
                  <a:pt x="108058" y="326114"/>
                </a:cubicBezTo>
                <a:cubicBezTo>
                  <a:pt x="109998" y="328054"/>
                  <a:pt x="112444" y="328307"/>
                  <a:pt x="113541" y="326957"/>
                </a:cubicBezTo>
                <a:cubicBezTo>
                  <a:pt x="114637" y="325860"/>
                  <a:pt x="114131" y="323330"/>
                  <a:pt x="112444" y="321727"/>
                </a:cubicBezTo>
                <a:cubicBezTo>
                  <a:pt x="110588" y="319787"/>
                  <a:pt x="108058" y="319534"/>
                  <a:pt x="106961" y="320884"/>
                </a:cubicBezTo>
                <a:close/>
                <a:moveTo>
                  <a:pt x="97345" y="308483"/>
                </a:moveTo>
                <a:cubicBezTo>
                  <a:pt x="95995" y="309327"/>
                  <a:pt x="95995" y="311520"/>
                  <a:pt x="97345" y="313460"/>
                </a:cubicBezTo>
                <a:cubicBezTo>
                  <a:pt x="98694" y="315401"/>
                  <a:pt x="100972" y="316244"/>
                  <a:pt x="102069" y="315401"/>
                </a:cubicBezTo>
                <a:cubicBezTo>
                  <a:pt x="103418" y="314304"/>
                  <a:pt x="103418" y="312111"/>
                  <a:pt x="102069" y="310171"/>
                </a:cubicBezTo>
                <a:cubicBezTo>
                  <a:pt x="100888" y="308230"/>
                  <a:pt x="98694" y="307387"/>
                  <a:pt x="97345" y="308483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6" name="Text 43"/>
          <p:cNvSpPr/>
          <p:nvPr/>
        </p:nvSpPr>
        <p:spPr>
          <a:xfrm>
            <a:off x="7116574" y="5096009"/>
            <a:ext cx="4588871" cy="2879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00" b="1" dirty="0">
                <a:solidFill>
                  <a:srgbClr val="FFFFF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Access the Source Code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7116574" y="5455808"/>
            <a:ext cx="4561877" cy="5308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75" dirty="0">
                <a:solidFill>
                  <a:srgbClr val="E5E7EB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Review the complete implementation, documentation, and installation instructions.</a:t>
            </a: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7125572" y="6126143"/>
            <a:ext cx="161960" cy="143965"/>
          </a:xfrm>
          <a:custGeom>
            <a:avLst/>
            <a:gdLst/>
            <a:ahLst/>
            <a:cxnLst/>
            <a:rect l="l" t="t" r="r" b="b"/>
            <a:pathLst>
              <a:path w="161960" h="143965">
                <a:moveTo>
                  <a:pt x="117955" y="26993"/>
                </a:moveTo>
                <a:cubicBezTo>
                  <a:pt x="113288" y="26993"/>
                  <a:pt x="108761" y="28259"/>
                  <a:pt x="104796" y="30564"/>
                </a:cubicBezTo>
                <a:cubicBezTo>
                  <a:pt x="100353" y="26065"/>
                  <a:pt x="95180" y="22298"/>
                  <a:pt x="89472" y="19458"/>
                </a:cubicBezTo>
                <a:cubicBezTo>
                  <a:pt x="97401" y="12709"/>
                  <a:pt x="107495" y="8998"/>
                  <a:pt x="117955" y="8998"/>
                </a:cubicBezTo>
                <a:cubicBezTo>
                  <a:pt x="142249" y="8998"/>
                  <a:pt x="161960" y="28680"/>
                  <a:pt x="161960" y="53003"/>
                </a:cubicBezTo>
                <a:cubicBezTo>
                  <a:pt x="161960" y="64672"/>
                  <a:pt x="157321" y="75863"/>
                  <a:pt x="149082" y="84101"/>
                </a:cubicBezTo>
                <a:lnTo>
                  <a:pt x="129090" y="104093"/>
                </a:lnTo>
                <a:cubicBezTo>
                  <a:pt x="120852" y="112332"/>
                  <a:pt x="109661" y="116971"/>
                  <a:pt x="97992" y="116971"/>
                </a:cubicBezTo>
                <a:cubicBezTo>
                  <a:pt x="73697" y="116971"/>
                  <a:pt x="53987" y="97289"/>
                  <a:pt x="53987" y="72966"/>
                </a:cubicBezTo>
                <a:cubicBezTo>
                  <a:pt x="53987" y="72545"/>
                  <a:pt x="53987" y="72123"/>
                  <a:pt x="54015" y="71701"/>
                </a:cubicBezTo>
                <a:cubicBezTo>
                  <a:pt x="54155" y="66724"/>
                  <a:pt x="58289" y="62816"/>
                  <a:pt x="63266" y="62956"/>
                </a:cubicBezTo>
                <a:cubicBezTo>
                  <a:pt x="68243" y="63097"/>
                  <a:pt x="72151" y="67230"/>
                  <a:pt x="72010" y="72207"/>
                </a:cubicBezTo>
                <a:cubicBezTo>
                  <a:pt x="72010" y="72460"/>
                  <a:pt x="72010" y="72713"/>
                  <a:pt x="72010" y="72938"/>
                </a:cubicBezTo>
                <a:cubicBezTo>
                  <a:pt x="72010" y="87307"/>
                  <a:pt x="83651" y="98948"/>
                  <a:pt x="98020" y="98948"/>
                </a:cubicBezTo>
                <a:cubicBezTo>
                  <a:pt x="104909" y="98948"/>
                  <a:pt x="111516" y="96220"/>
                  <a:pt x="116409" y="91328"/>
                </a:cubicBezTo>
                <a:lnTo>
                  <a:pt x="136401" y="71336"/>
                </a:lnTo>
                <a:cubicBezTo>
                  <a:pt x="141265" y="66471"/>
                  <a:pt x="144021" y="59835"/>
                  <a:pt x="144021" y="52946"/>
                </a:cubicBezTo>
                <a:cubicBezTo>
                  <a:pt x="144021" y="38578"/>
                  <a:pt x="132380" y="26937"/>
                  <a:pt x="118012" y="26937"/>
                </a:cubicBezTo>
                <a:close/>
                <a:moveTo>
                  <a:pt x="77381" y="48729"/>
                </a:moveTo>
                <a:cubicBezTo>
                  <a:pt x="76847" y="48504"/>
                  <a:pt x="76312" y="48194"/>
                  <a:pt x="75834" y="47857"/>
                </a:cubicBezTo>
                <a:cubicBezTo>
                  <a:pt x="72292" y="46029"/>
                  <a:pt x="68243" y="44989"/>
                  <a:pt x="63997" y="44989"/>
                </a:cubicBezTo>
                <a:cubicBezTo>
                  <a:pt x="57108" y="44989"/>
                  <a:pt x="50500" y="47716"/>
                  <a:pt x="45608" y="52609"/>
                </a:cubicBezTo>
                <a:lnTo>
                  <a:pt x="25616" y="72601"/>
                </a:lnTo>
                <a:cubicBezTo>
                  <a:pt x="20751" y="77465"/>
                  <a:pt x="17996" y="84101"/>
                  <a:pt x="17996" y="90990"/>
                </a:cubicBezTo>
                <a:cubicBezTo>
                  <a:pt x="17996" y="105358"/>
                  <a:pt x="29636" y="116999"/>
                  <a:pt x="44005" y="116999"/>
                </a:cubicBezTo>
                <a:cubicBezTo>
                  <a:pt x="48644" y="116999"/>
                  <a:pt x="53171" y="115762"/>
                  <a:pt x="57136" y="113456"/>
                </a:cubicBezTo>
                <a:cubicBezTo>
                  <a:pt x="61579" y="117955"/>
                  <a:pt x="66752" y="121723"/>
                  <a:pt x="72488" y="124563"/>
                </a:cubicBezTo>
                <a:cubicBezTo>
                  <a:pt x="64559" y="131283"/>
                  <a:pt x="54493" y="135023"/>
                  <a:pt x="44005" y="135023"/>
                </a:cubicBezTo>
                <a:cubicBezTo>
                  <a:pt x="19711" y="135023"/>
                  <a:pt x="0" y="115340"/>
                  <a:pt x="0" y="91018"/>
                </a:cubicBezTo>
                <a:cubicBezTo>
                  <a:pt x="0" y="79349"/>
                  <a:pt x="4639" y="68158"/>
                  <a:pt x="12878" y="59920"/>
                </a:cubicBezTo>
                <a:lnTo>
                  <a:pt x="32870" y="39928"/>
                </a:lnTo>
                <a:cubicBezTo>
                  <a:pt x="41109" y="31689"/>
                  <a:pt x="52300" y="27050"/>
                  <a:pt x="63969" y="27050"/>
                </a:cubicBezTo>
                <a:cubicBezTo>
                  <a:pt x="88319" y="27050"/>
                  <a:pt x="107973" y="46901"/>
                  <a:pt x="107973" y="71167"/>
                </a:cubicBezTo>
                <a:cubicBezTo>
                  <a:pt x="107973" y="71532"/>
                  <a:pt x="107973" y="71898"/>
                  <a:pt x="107973" y="72263"/>
                </a:cubicBezTo>
                <a:cubicBezTo>
                  <a:pt x="107861" y="77240"/>
                  <a:pt x="103728" y="81149"/>
                  <a:pt x="98751" y="81036"/>
                </a:cubicBezTo>
                <a:cubicBezTo>
                  <a:pt x="93774" y="80924"/>
                  <a:pt x="89865" y="76790"/>
                  <a:pt x="89978" y="71814"/>
                </a:cubicBezTo>
                <a:cubicBezTo>
                  <a:pt x="89978" y="71589"/>
                  <a:pt x="89978" y="71392"/>
                  <a:pt x="89978" y="71167"/>
                </a:cubicBezTo>
                <a:cubicBezTo>
                  <a:pt x="89978" y="61691"/>
                  <a:pt x="84917" y="53368"/>
                  <a:pt x="77381" y="48785"/>
                </a:cubicBezTo>
                <a:close/>
              </a:path>
            </a:pathLst>
          </a:custGeom>
          <a:solidFill>
            <a:srgbClr val="DC2626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9" name="Text 46"/>
          <p:cNvSpPr/>
          <p:nvPr/>
        </p:nvSpPr>
        <p:spPr>
          <a:xfrm>
            <a:off x="7368512" y="6090152"/>
            <a:ext cx="3486754" cy="1653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tr-TR" sz="1200" dirty="0">
                <a:solidFill>
                  <a:srgbClr val="FF0000"/>
                </a:solidFill>
              </a:rPr>
              <a:t>https://github.com/blmezel/Monitoringlogging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50" name="Text 47"/>
          <p:cNvSpPr/>
          <p:nvPr/>
        </p:nvSpPr>
        <p:spPr>
          <a:xfrm>
            <a:off x="323920" y="6680406"/>
            <a:ext cx="11544159" cy="2159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34" dirty="0">
                <a:solidFill>
                  <a:srgbClr val="6B728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Ezel Balım Atik • Istinye University • Cyber Security Technology • 2025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544</Words>
  <Application>Microsoft Office PowerPoint</Application>
  <PresentationFormat>Geniş ekran</PresentationFormat>
  <Paragraphs>115</Paragraphs>
  <Slides>5</Slides>
  <Notes>5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</vt:i4>
      </vt:variant>
    </vt:vector>
  </HeadingPairs>
  <TitlesOfParts>
    <vt:vector size="11" baseType="lpstr">
      <vt:lpstr>MiSans</vt:lpstr>
      <vt:lpstr>Arial</vt:lpstr>
      <vt:lpstr>Hedvig Letters Sans</vt:lpstr>
      <vt:lpstr>Quattrocento Sans</vt:lpstr>
      <vt:lpstr>Liter</vt:lpstr>
      <vt:lpstr>Custom Theme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Pentest Monitoring &amp; Logging</dc:title>
  <dc:subject>Advanced Pentest Monitoring &amp; Logging</dc:subject>
  <dc:creator>Kimi</dc:creator>
  <cp:lastModifiedBy>Ezel Balım ATİK</cp:lastModifiedBy>
  <cp:revision>2</cp:revision>
  <dcterms:created xsi:type="dcterms:W3CDTF">2026-01-20T14:36:22Z</dcterms:created>
  <dcterms:modified xsi:type="dcterms:W3CDTF">2026-01-20T14:44:15Z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{"Label":"Advanced Pentest Monitoring &amp; Logging","ContentProducer":"001191110108MACG2KBH8F10000","ProduceID":"19bdbd53-dd42-8a41-8000-00006758ae15","ReservedCode1":"","ContentPropagator":"001191110108MACG2KBH8F20000","PropagateID":"19bdbd53-dd42-8a41-8000-00006758ae15","ReservedCode2":""}</vt:lpwstr>
  </property>
</Properties>
</file>